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6858000" cx="12192000"/>
  <p:notesSz cx="6858000" cy="9144000"/>
  <p:embeddedFontLst>
    <p:embeddedFont>
      <p:font typeface="Open Sans ExtraBold"/>
      <p:bold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42" roundtripDataSignature="AMtx7mgD7UEbVqk8iAxWCcz78u+gTs9wi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4629074-3A3E-4274-95C7-3B4668DCA841}">
  <a:tblStyle styleId="{04629074-3A3E-4274-95C7-3B4668DCA84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ExtraBold-bold.fntdata"/><Relationship Id="rId20" Type="http://schemas.openxmlformats.org/officeDocument/2006/relationships/slide" Target="slides/slide14.xml"/><Relationship Id="rId42" Type="http://customschemas.google.com/relationships/presentationmetadata" Target="metadata"/><Relationship Id="rId41" Type="http://schemas.openxmlformats.org/officeDocument/2006/relationships/font" Target="fonts/OpenSansExtraBold-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3.png>
</file>

<file path=ppt/media/image14.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8.png>
</file>

<file path=ppt/media/image4.png>
</file>

<file path=ppt/media/image40.png>
</file>

<file path=ppt/media/image41.png>
</file>

<file path=ppt/media/image42.png>
</file>

<file path=ppt/media/image4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ea716ab73c_1_2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g2ea716ab73c_1_20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MX"/>
              <a:t>marcelo</a:t>
            </a:r>
            <a:endParaRPr/>
          </a:p>
        </p:txBody>
      </p:sp>
      <p:sp>
        <p:nvSpPr>
          <p:cNvPr id="91" name="Google Shape;91;g2ea716ab73c_1_20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MX"/>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0871a23932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4" name="Google Shape;184;g30871a23932_0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marcelo</a:t>
            </a:r>
            <a:endParaRPr/>
          </a:p>
        </p:txBody>
      </p:sp>
      <p:sp>
        <p:nvSpPr>
          <p:cNvPr id="185" name="Google Shape;185;g30871a23932_0_2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f4b472474a_1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Google Shape;192;g2f4b472474a_1_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MX"/>
              <a:t>felipe</a:t>
            </a:r>
            <a:endParaRPr/>
          </a:p>
        </p:txBody>
      </p:sp>
      <p:sp>
        <p:nvSpPr>
          <p:cNvPr id="193" name="Google Shape;193;g2f4b472474a_1_3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ea716ab73c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3" name="Google Shape;203;g2ea716ab73c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felipe</a:t>
            </a:r>
            <a:endParaRPr/>
          </a:p>
        </p:txBody>
      </p:sp>
      <p:sp>
        <p:nvSpPr>
          <p:cNvPr id="204" name="Google Shape;204;g2ea716ab73c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f4b472474a_1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1" name="Google Shape;221;g2f4b472474a_1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felipe</a:t>
            </a:r>
            <a:endParaRPr/>
          </a:p>
        </p:txBody>
      </p:sp>
      <p:sp>
        <p:nvSpPr>
          <p:cNvPr id="222" name="Google Shape;222;g2f4b472474a_1_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f4b472474a_1_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7" name="Google Shape;237;g2f4b472474a_1_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felipe</a:t>
            </a:r>
            <a:endParaRPr/>
          </a:p>
        </p:txBody>
      </p:sp>
      <p:sp>
        <p:nvSpPr>
          <p:cNvPr id="238" name="Google Shape;238;g2f4b472474a_1_5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f4b472474a_1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7" name="Google Shape;257;g2f4b472474a_1_6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felipe</a:t>
            </a:r>
            <a:endParaRPr/>
          </a:p>
        </p:txBody>
      </p:sp>
      <p:sp>
        <p:nvSpPr>
          <p:cNvPr id="258" name="Google Shape;258;g2f4b472474a_1_6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f4b472474a_1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0" name="Google Shape;270;g2f4b472474a_1_7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felipe</a:t>
            </a:r>
            <a:endParaRPr/>
          </a:p>
        </p:txBody>
      </p:sp>
      <p:sp>
        <p:nvSpPr>
          <p:cNvPr id="271" name="Google Shape;271;g2f4b472474a_1_7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f4b472474a_1_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0" name="Google Shape;280;g2f4b472474a_1_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felipe</a:t>
            </a:r>
            <a:endParaRPr/>
          </a:p>
        </p:txBody>
      </p:sp>
      <p:sp>
        <p:nvSpPr>
          <p:cNvPr id="281" name="Google Shape;281;g2f4b472474a_1_7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0871a23932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g30871a23932_0_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felipe</a:t>
            </a:r>
            <a:endParaRPr/>
          </a:p>
        </p:txBody>
      </p:sp>
      <p:sp>
        <p:nvSpPr>
          <p:cNvPr id="292" name="Google Shape;292;g30871a23932_0_3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f4b472474a_1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1" name="Google Shape;301;g2f4b472474a_1_8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302" name="Google Shape;302;g2f4b472474a_1_8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0871a23932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 name="Google Shape;101;g30871a23932_0_4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MX"/>
              <a:t>marcelo</a:t>
            </a:r>
            <a:endParaRPr/>
          </a:p>
        </p:txBody>
      </p:sp>
      <p:sp>
        <p:nvSpPr>
          <p:cNvPr id="102" name="Google Shape;102;g30871a23932_0_4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0871a23932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8" name="Google Shape;318;g30871a23932_0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319" name="Google Shape;319;g30871a23932_0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0873720c03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9" name="Google Shape;329;g30873720c03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330" name="Google Shape;330;g30873720c03_1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30873720c03_1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0" name="Google Shape;340;g30873720c03_1_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341" name="Google Shape;341;g30873720c03_1_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f4b472474a_1_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1" name="Google Shape;351;g2f4b472474a_1_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352" name="Google Shape;352;g2f4b472474a_1_9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0873720c03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0" name="Google Shape;370;g30873720c03_0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371" name="Google Shape;371;g30873720c03_0_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0873720c03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0" name="Google Shape;380;g30873720c03_0_4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381" name="Google Shape;381;g30873720c03_0_4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30873720c03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1" name="Google Shape;391;g30873720c03_0_2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392" name="Google Shape;392;g30873720c03_0_2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30873720c03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2" name="Google Shape;402;g30873720c03_0_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Ejemplo de </a:t>
            </a:r>
            <a:r>
              <a:rPr lang="es-MX"/>
              <a:t>cómo</a:t>
            </a:r>
            <a:r>
              <a:rPr lang="es-MX"/>
              <a:t> podemos mostrar.</a:t>
            </a:r>
            <a:endParaRPr/>
          </a:p>
        </p:txBody>
      </p:sp>
      <p:sp>
        <p:nvSpPr>
          <p:cNvPr id="403" name="Google Shape;403;g30873720c03_0_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f4b472474a_1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2" name="Google Shape;412;g2f4b472474a_1_10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413" name="Google Shape;413;g2f4b472474a_1_10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f4b472474a_1_1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0" name="Google Shape;430;g2f4b472474a_1_1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431" name="Google Shape;431;g2f4b472474a_1_1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f4b472474a_1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2" name="Google Shape;112;g2f4b472474a_1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marcelo</a:t>
            </a:r>
            <a:endParaRPr/>
          </a:p>
        </p:txBody>
      </p:sp>
      <p:sp>
        <p:nvSpPr>
          <p:cNvPr id="113" name="Google Shape;113;g2f4b472474a_1_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30871a23932_0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8" name="Google Shape;448;g30871a23932_0_6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niko</a:t>
            </a:r>
            <a:endParaRPr/>
          </a:p>
        </p:txBody>
      </p:sp>
      <p:sp>
        <p:nvSpPr>
          <p:cNvPr id="449" name="Google Shape;449;g30871a23932_0_6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f4b472474a_1_1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3" name="Google Shape;463;g2f4b472474a_1_1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MX"/>
              <a:t>Todos</a:t>
            </a:r>
            <a:endParaRPr/>
          </a:p>
        </p:txBody>
      </p:sp>
      <p:sp>
        <p:nvSpPr>
          <p:cNvPr id="464" name="Google Shape;464;g2f4b472474a_1_1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8" name="Google Shape;478;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9" name="Google Shape;479;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s-MX"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9" name="Google Shape;48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marcelo</a:t>
            </a:r>
            <a:endParaRPr/>
          </a:p>
        </p:txBody>
      </p:sp>
      <p:sp>
        <p:nvSpPr>
          <p:cNvPr id="124" name="Google Shape;12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f4b472474a_1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g2f4b472474a_1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marcelo</a:t>
            </a:r>
            <a:endParaRPr/>
          </a:p>
        </p:txBody>
      </p:sp>
      <p:sp>
        <p:nvSpPr>
          <p:cNvPr id="135" name="Google Shape;135;g2f4b472474a_1_2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ea716ab73c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marcelo</a:t>
            </a:r>
            <a:endParaRPr/>
          </a:p>
        </p:txBody>
      </p:sp>
      <p:sp>
        <p:nvSpPr>
          <p:cNvPr id="142" name="Google Shape;142;g2ea716ab73c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a716ab73c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g2ea716ab73c_0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marcelo</a:t>
            </a:r>
            <a:endParaRPr/>
          </a:p>
        </p:txBody>
      </p:sp>
      <p:sp>
        <p:nvSpPr>
          <p:cNvPr id="153" name="Google Shape;153;g2ea716ab73c_0_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f70f6ad720_1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1" name="Google Shape;161;g2f70f6ad720_1_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marcelo</a:t>
            </a:r>
            <a:endParaRPr/>
          </a:p>
        </p:txBody>
      </p:sp>
      <p:sp>
        <p:nvSpPr>
          <p:cNvPr id="162" name="Google Shape;162;g2f70f6ad720_1_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f4b472474a_1_1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2f4b472474a_1_1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Arial"/>
              <a:buNone/>
            </a:pPr>
            <a:r>
              <a:rPr lang="es-MX"/>
              <a:t>marcelo</a:t>
            </a:r>
            <a:endParaRPr/>
          </a:p>
        </p:txBody>
      </p:sp>
      <p:sp>
        <p:nvSpPr>
          <p:cNvPr id="170" name="Google Shape;170;g2f4b472474a_1_1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MX"/>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 Id="rId3" Type="http://schemas.openxmlformats.org/officeDocument/2006/relationships/image" Target="../media/image4.png"/><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3.png"/><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 name="Shape 13"/>
        <p:cNvGrpSpPr/>
        <p:nvPr/>
      </p:nvGrpSpPr>
      <p:grpSpPr>
        <a:xfrm>
          <a:off x="0" y="0"/>
          <a:ext cx="0" cy="0"/>
          <a:chOff x="0" y="0"/>
          <a:chExt cx="0" cy="0"/>
        </a:xfrm>
      </p:grpSpPr>
      <p:sp>
        <p:nvSpPr>
          <p:cNvPr id="14" name="Google Shape;14;g2ea716ab73c_1_15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6" name="Shape 56"/>
        <p:cNvGrpSpPr/>
        <p:nvPr/>
      </p:nvGrpSpPr>
      <p:grpSpPr>
        <a:xfrm>
          <a:off x="0" y="0"/>
          <a:ext cx="0" cy="0"/>
          <a:chOff x="0" y="0"/>
          <a:chExt cx="0" cy="0"/>
        </a:xfrm>
      </p:grpSpPr>
      <p:sp>
        <p:nvSpPr>
          <p:cNvPr id="57" name="Google Shape;57;g2ea716ab73c_1_137"/>
          <p:cNvSpPr txBox="1"/>
          <p:nvPr>
            <p:ph type="title"/>
          </p:nvPr>
        </p:nvSpPr>
        <p:spPr>
          <a:xfrm>
            <a:off x="653667" y="600200"/>
            <a:ext cx="8490300" cy="5454300"/>
          </a:xfrm>
          <a:prstGeom prst="rect">
            <a:avLst/>
          </a:prstGeom>
          <a:noFill/>
          <a:ln>
            <a:noFill/>
          </a:ln>
        </p:spPr>
        <p:txBody>
          <a:bodyPr anchorCtr="0" anchor="ctr" bIns="121900" lIns="121900" spcFirstLastPara="1" rIns="121900" wrap="square" tIns="121900">
            <a:norm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p:txBody>
      </p:sp>
      <p:sp>
        <p:nvSpPr>
          <p:cNvPr id="58" name="Google Shape;58;g2ea716ab73c_1_137"/>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g2ea716ab73c_1_140"/>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g2ea716ab73c_1_140"/>
          <p:cNvSpPr txBox="1"/>
          <p:nvPr>
            <p:ph type="title"/>
          </p:nvPr>
        </p:nvSpPr>
        <p:spPr>
          <a:xfrm>
            <a:off x="354000" y="1644233"/>
            <a:ext cx="5393700" cy="19764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62" name="Google Shape;62;g2ea716ab73c_1_140"/>
          <p:cNvSpPr txBox="1"/>
          <p:nvPr>
            <p:ph idx="1" type="subTitle"/>
          </p:nvPr>
        </p:nvSpPr>
        <p:spPr>
          <a:xfrm>
            <a:off x="354000" y="3737433"/>
            <a:ext cx="5393700" cy="16467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3" name="Google Shape;63;g2ea716ab73c_1_140"/>
          <p:cNvSpPr txBox="1"/>
          <p:nvPr>
            <p:ph idx="2" type="body"/>
          </p:nvPr>
        </p:nvSpPr>
        <p:spPr>
          <a:xfrm>
            <a:off x="6586000" y="965433"/>
            <a:ext cx="5115900" cy="4926900"/>
          </a:xfrm>
          <a:prstGeom prst="rect">
            <a:avLst/>
          </a:prstGeom>
          <a:noFill/>
          <a:ln>
            <a:noFill/>
          </a:ln>
        </p:spPr>
        <p:txBody>
          <a:bodyPr anchorCtr="0" anchor="ctr"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64" name="Google Shape;64;g2ea716ab73c_1_14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5" name="Shape 65"/>
        <p:cNvGrpSpPr/>
        <p:nvPr/>
      </p:nvGrpSpPr>
      <p:grpSpPr>
        <a:xfrm>
          <a:off x="0" y="0"/>
          <a:ext cx="0" cy="0"/>
          <a:chOff x="0" y="0"/>
          <a:chExt cx="0" cy="0"/>
        </a:xfrm>
      </p:grpSpPr>
      <p:sp>
        <p:nvSpPr>
          <p:cNvPr id="66" name="Google Shape;66;g2ea716ab73c_1_146"/>
          <p:cNvSpPr txBox="1"/>
          <p:nvPr>
            <p:ph idx="1" type="body"/>
          </p:nvPr>
        </p:nvSpPr>
        <p:spPr>
          <a:xfrm>
            <a:off x="415600" y="5640767"/>
            <a:ext cx="7998300" cy="806700"/>
          </a:xfrm>
          <a:prstGeom prst="rect">
            <a:avLst/>
          </a:prstGeom>
          <a:noFill/>
          <a:ln>
            <a:noFill/>
          </a:ln>
        </p:spPr>
        <p:txBody>
          <a:bodyPr anchorCtr="0" anchor="ctr" bIns="121900" lIns="121900" spcFirstLastPara="1" rIns="121900" wrap="square" tIns="121900">
            <a:normAutofit/>
          </a:bodyPr>
          <a:lstStyle>
            <a:lvl1pPr indent="-228600" lvl="0" marL="457200" algn="l">
              <a:lnSpc>
                <a:spcPct val="100000"/>
              </a:lnSpc>
              <a:spcBef>
                <a:spcPts val="0"/>
              </a:spcBef>
              <a:spcAft>
                <a:spcPts val="0"/>
              </a:spcAft>
              <a:buSzPts val="2400"/>
              <a:buNone/>
              <a:defRPr/>
            </a:lvl1pPr>
          </a:lstStyle>
          <a:p/>
        </p:txBody>
      </p:sp>
      <p:sp>
        <p:nvSpPr>
          <p:cNvPr id="67" name="Google Shape;67;g2ea716ab73c_1_146"/>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8" name="Shape 68"/>
        <p:cNvGrpSpPr/>
        <p:nvPr/>
      </p:nvGrpSpPr>
      <p:grpSpPr>
        <a:xfrm>
          <a:off x="0" y="0"/>
          <a:ext cx="0" cy="0"/>
          <a:chOff x="0" y="0"/>
          <a:chExt cx="0" cy="0"/>
        </a:xfrm>
      </p:grpSpPr>
      <p:sp>
        <p:nvSpPr>
          <p:cNvPr id="69" name="Google Shape;69;g2ea716ab73c_1_149"/>
          <p:cNvSpPr txBox="1"/>
          <p:nvPr>
            <p:ph hasCustomPrompt="1" type="title"/>
          </p:nvPr>
        </p:nvSpPr>
        <p:spPr>
          <a:xfrm>
            <a:off x="415600" y="1474833"/>
            <a:ext cx="11360700" cy="26181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70" name="Google Shape;70;g2ea716ab73c_1_149"/>
          <p:cNvSpPr txBox="1"/>
          <p:nvPr>
            <p:ph idx="1" type="body"/>
          </p:nvPr>
        </p:nvSpPr>
        <p:spPr>
          <a:xfrm>
            <a:off x="415600" y="4202967"/>
            <a:ext cx="11360700" cy="1734300"/>
          </a:xfrm>
          <a:prstGeom prst="rect">
            <a:avLst/>
          </a:prstGeom>
          <a:noFill/>
          <a:ln>
            <a:noFill/>
          </a:ln>
        </p:spPr>
        <p:txBody>
          <a:bodyPr anchorCtr="0" anchor="t" bIns="121900" lIns="121900" spcFirstLastPara="1" rIns="121900" wrap="square" tIns="121900">
            <a:normAutofit/>
          </a:bodyPr>
          <a:lstStyle>
            <a:lvl1pPr indent="-381000" lvl="0" marL="457200" algn="ctr">
              <a:lnSpc>
                <a:spcPct val="115000"/>
              </a:lnSpc>
              <a:spcBef>
                <a:spcPts val="0"/>
              </a:spcBef>
              <a:spcAft>
                <a:spcPts val="0"/>
              </a:spcAft>
              <a:buSzPts val="2400"/>
              <a:buChar char="●"/>
              <a:defRPr/>
            </a:lvl1pPr>
            <a:lvl2pPr indent="-349250" lvl="1" marL="914400" algn="ctr">
              <a:lnSpc>
                <a:spcPct val="115000"/>
              </a:lnSpc>
              <a:spcBef>
                <a:spcPts val="0"/>
              </a:spcBef>
              <a:spcAft>
                <a:spcPts val="0"/>
              </a:spcAft>
              <a:buSzPts val="1900"/>
              <a:buChar char="○"/>
              <a:defRPr/>
            </a:lvl2pPr>
            <a:lvl3pPr indent="-349250" lvl="2" marL="1371600" algn="ctr">
              <a:lnSpc>
                <a:spcPct val="115000"/>
              </a:lnSpc>
              <a:spcBef>
                <a:spcPts val="0"/>
              </a:spcBef>
              <a:spcAft>
                <a:spcPts val="0"/>
              </a:spcAft>
              <a:buSzPts val="1900"/>
              <a:buChar char="■"/>
              <a:defRPr/>
            </a:lvl3pPr>
            <a:lvl4pPr indent="-349250" lvl="3" marL="1828800" algn="ctr">
              <a:lnSpc>
                <a:spcPct val="115000"/>
              </a:lnSpc>
              <a:spcBef>
                <a:spcPts val="0"/>
              </a:spcBef>
              <a:spcAft>
                <a:spcPts val="0"/>
              </a:spcAft>
              <a:buSzPts val="1900"/>
              <a:buChar char="●"/>
              <a:defRPr/>
            </a:lvl4pPr>
            <a:lvl5pPr indent="-349250" lvl="4" marL="2286000" algn="ctr">
              <a:lnSpc>
                <a:spcPct val="115000"/>
              </a:lnSpc>
              <a:spcBef>
                <a:spcPts val="0"/>
              </a:spcBef>
              <a:spcAft>
                <a:spcPts val="0"/>
              </a:spcAft>
              <a:buSzPts val="1900"/>
              <a:buChar char="○"/>
              <a:defRPr/>
            </a:lvl5pPr>
            <a:lvl6pPr indent="-349250" lvl="5" marL="2743200" algn="ctr">
              <a:lnSpc>
                <a:spcPct val="115000"/>
              </a:lnSpc>
              <a:spcBef>
                <a:spcPts val="0"/>
              </a:spcBef>
              <a:spcAft>
                <a:spcPts val="0"/>
              </a:spcAft>
              <a:buSzPts val="1900"/>
              <a:buChar char="■"/>
              <a:defRPr/>
            </a:lvl6pPr>
            <a:lvl7pPr indent="-349250" lvl="6" marL="3200400" algn="ctr">
              <a:lnSpc>
                <a:spcPct val="115000"/>
              </a:lnSpc>
              <a:spcBef>
                <a:spcPts val="0"/>
              </a:spcBef>
              <a:spcAft>
                <a:spcPts val="0"/>
              </a:spcAft>
              <a:buSzPts val="1900"/>
              <a:buChar char="●"/>
              <a:defRPr/>
            </a:lvl7pPr>
            <a:lvl8pPr indent="-349250" lvl="7" marL="3657600" algn="ctr">
              <a:lnSpc>
                <a:spcPct val="115000"/>
              </a:lnSpc>
              <a:spcBef>
                <a:spcPts val="0"/>
              </a:spcBef>
              <a:spcAft>
                <a:spcPts val="0"/>
              </a:spcAft>
              <a:buSzPts val="1900"/>
              <a:buChar char="○"/>
              <a:defRPr/>
            </a:lvl8pPr>
            <a:lvl9pPr indent="-349250" lvl="8" marL="4114800" algn="ctr">
              <a:lnSpc>
                <a:spcPct val="115000"/>
              </a:lnSpc>
              <a:spcBef>
                <a:spcPts val="0"/>
              </a:spcBef>
              <a:spcAft>
                <a:spcPts val="0"/>
              </a:spcAft>
              <a:buSzPts val="1900"/>
              <a:buChar char="■"/>
              <a:defRPr/>
            </a:lvl9pPr>
          </a:lstStyle>
          <a:p/>
        </p:txBody>
      </p:sp>
      <p:sp>
        <p:nvSpPr>
          <p:cNvPr id="71" name="Google Shape;71;g2ea716ab73c_1_14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bg>
      <p:bgPr>
        <a:blipFill>
          <a:blip r:embed="rId2">
            <a:alphaModFix/>
          </a:blip>
          <a:stretch>
            <a:fillRect/>
          </a:stretch>
        </a:blipFill>
      </p:bgPr>
    </p:bg>
    <p:spTree>
      <p:nvGrpSpPr>
        <p:cNvPr id="72" name="Shape 72"/>
        <p:cNvGrpSpPr/>
        <p:nvPr/>
      </p:nvGrpSpPr>
      <p:grpSpPr>
        <a:xfrm>
          <a:off x="0" y="0"/>
          <a:ext cx="0" cy="0"/>
          <a:chOff x="0" y="0"/>
          <a:chExt cx="0" cy="0"/>
        </a:xfrm>
      </p:grpSpPr>
      <p:sp>
        <p:nvSpPr>
          <p:cNvPr id="73" name="Google Shape;73;g2ea716ab73c_1_155"/>
          <p:cNvSpPr/>
          <p:nvPr/>
        </p:nvSpPr>
        <p:spPr>
          <a:xfrm>
            <a:off x="7012862" y="1619384"/>
            <a:ext cx="5179200" cy="3898800"/>
          </a:xfrm>
          <a:prstGeom prst="rect">
            <a:avLst/>
          </a:prstGeom>
          <a:solidFill>
            <a:srgbClr val="FFB71B"/>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Calibri"/>
              <a:buNone/>
            </a:pPr>
            <a:r>
              <a:t/>
            </a:r>
            <a:endParaRPr b="0" i="0" sz="1351" u="none" cap="none" strike="noStrike">
              <a:solidFill>
                <a:srgbClr val="FFFFFF"/>
              </a:solidFill>
              <a:latin typeface="Arial"/>
              <a:ea typeface="Arial"/>
              <a:cs typeface="Arial"/>
              <a:sym typeface="Arial"/>
            </a:endParaRPr>
          </a:p>
        </p:txBody>
      </p:sp>
      <p:pic>
        <p:nvPicPr>
          <p:cNvPr id="74" name="Google Shape;74;g2ea716ab73c_1_155"/>
          <p:cNvPicPr preferRelativeResize="0"/>
          <p:nvPr/>
        </p:nvPicPr>
        <p:blipFill rotWithShape="1">
          <a:blip r:embed="rId3">
            <a:alphaModFix/>
          </a:blip>
          <a:srcRect b="0" l="0" r="0" t="0"/>
          <a:stretch/>
        </p:blipFill>
        <p:spPr>
          <a:xfrm>
            <a:off x="9103172" y="262670"/>
            <a:ext cx="2426771" cy="1009534"/>
          </a:xfrm>
          <a:prstGeom prst="rect">
            <a:avLst/>
          </a:prstGeom>
          <a:noFill/>
          <a:ln>
            <a:noFill/>
          </a:ln>
        </p:spPr>
      </p:pic>
      <p:sp>
        <p:nvSpPr>
          <p:cNvPr id="75" name="Google Shape;75;g2ea716ab73c_1_155"/>
          <p:cNvSpPr/>
          <p:nvPr/>
        </p:nvSpPr>
        <p:spPr>
          <a:xfrm>
            <a:off x="7296921" y="2403546"/>
            <a:ext cx="318600" cy="318600"/>
          </a:xfrm>
          <a:prstGeom prst="rect">
            <a:avLst/>
          </a:prstGeom>
          <a:solidFill>
            <a:srgbClr val="FFFFFF"/>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351"/>
              <a:buFont typeface="Calibri"/>
              <a:buNone/>
            </a:pPr>
            <a:r>
              <a:t/>
            </a:r>
            <a:endParaRPr b="0" i="0" sz="1351" u="none" cap="none" strike="noStrike">
              <a:solidFill>
                <a:srgbClr val="FFFFFF"/>
              </a:solidFill>
              <a:latin typeface="Arial"/>
              <a:ea typeface="Arial"/>
              <a:cs typeface="Arial"/>
              <a:sym typeface="Arial"/>
            </a:endParaRPr>
          </a:p>
        </p:txBody>
      </p:sp>
      <p:cxnSp>
        <p:nvCxnSpPr>
          <p:cNvPr id="76" name="Google Shape;76;g2ea716ab73c_1_155"/>
          <p:cNvCxnSpPr/>
          <p:nvPr/>
        </p:nvCxnSpPr>
        <p:spPr>
          <a:xfrm>
            <a:off x="7357728" y="3721388"/>
            <a:ext cx="4603800" cy="0"/>
          </a:xfrm>
          <a:prstGeom prst="straightConnector1">
            <a:avLst/>
          </a:prstGeom>
          <a:noFill/>
          <a:ln cap="flat" cmpd="sng" w="19025">
            <a:solidFill>
              <a:srgbClr val="FFFFFF"/>
            </a:solidFill>
            <a:prstDash val="solid"/>
            <a:miter lim="8000"/>
            <a:headEnd len="sm" w="sm" type="none"/>
            <a:tailEnd len="sm" w="sm" type="none"/>
          </a:ln>
        </p:spPr>
      </p:cxnSp>
      <p:pic>
        <p:nvPicPr>
          <p:cNvPr id="77" name="Google Shape;77;g2ea716ab73c_1_155"/>
          <p:cNvPicPr preferRelativeResize="0"/>
          <p:nvPr/>
        </p:nvPicPr>
        <p:blipFill rotWithShape="1">
          <a:blip r:embed="rId4">
            <a:alphaModFix/>
          </a:blip>
          <a:srcRect b="0" l="0" r="0" t="0"/>
          <a:stretch/>
        </p:blipFill>
        <p:spPr>
          <a:xfrm>
            <a:off x="531632" y="3092418"/>
            <a:ext cx="2254107" cy="67315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En blanco">
  <p:cSld name="2_En blanco">
    <p:spTree>
      <p:nvGrpSpPr>
        <p:cNvPr id="78" name="Shape 78"/>
        <p:cNvGrpSpPr/>
        <p:nvPr/>
      </p:nvGrpSpPr>
      <p:grpSpPr>
        <a:xfrm>
          <a:off x="0" y="0"/>
          <a:ext cx="0" cy="0"/>
          <a:chOff x="0" y="0"/>
          <a:chExt cx="0" cy="0"/>
        </a:xfrm>
      </p:grpSpPr>
      <p:grpSp>
        <p:nvGrpSpPr>
          <p:cNvPr id="79" name="Google Shape;79;g2ea716ab73c_1_173"/>
          <p:cNvGrpSpPr/>
          <p:nvPr/>
        </p:nvGrpSpPr>
        <p:grpSpPr>
          <a:xfrm>
            <a:off x="10559061" y="6273204"/>
            <a:ext cx="1405039" cy="321423"/>
            <a:chOff x="10559061" y="6273204"/>
            <a:chExt cx="1405039" cy="321423"/>
          </a:xfrm>
        </p:grpSpPr>
        <p:sp>
          <p:nvSpPr>
            <p:cNvPr id="80" name="Google Shape;80;g2ea716ab73c_1_173"/>
            <p:cNvSpPr/>
            <p:nvPr/>
          </p:nvSpPr>
          <p:spPr>
            <a:xfrm>
              <a:off x="10559061" y="6311261"/>
              <a:ext cx="870006" cy="282265"/>
            </a:xfrm>
            <a:custGeom>
              <a:rect b="b" l="l" r="r" t="t"/>
              <a:pathLst>
                <a:path extrusionOk="0" h="525145" w="1618615">
                  <a:moveTo>
                    <a:pt x="453097" y="247865"/>
                  </a:moveTo>
                  <a:lnTo>
                    <a:pt x="449186" y="196367"/>
                  </a:lnTo>
                  <a:lnTo>
                    <a:pt x="437921" y="151307"/>
                  </a:lnTo>
                  <a:lnTo>
                    <a:pt x="419925" y="112522"/>
                  </a:lnTo>
                  <a:lnTo>
                    <a:pt x="395884" y="79870"/>
                  </a:lnTo>
                  <a:lnTo>
                    <a:pt x="366445" y="53213"/>
                  </a:lnTo>
                  <a:lnTo>
                    <a:pt x="330708" y="31546"/>
                  </a:lnTo>
                  <a:lnTo>
                    <a:pt x="330708" y="251650"/>
                  </a:lnTo>
                  <a:lnTo>
                    <a:pt x="325094" y="307492"/>
                  </a:lnTo>
                  <a:lnTo>
                    <a:pt x="308851" y="352729"/>
                  </a:lnTo>
                  <a:lnTo>
                    <a:pt x="282892" y="387540"/>
                  </a:lnTo>
                  <a:lnTo>
                    <a:pt x="248132" y="412089"/>
                  </a:lnTo>
                  <a:lnTo>
                    <a:pt x="205486" y="426542"/>
                  </a:lnTo>
                  <a:lnTo>
                    <a:pt x="155841" y="431076"/>
                  </a:lnTo>
                  <a:lnTo>
                    <a:pt x="145161" y="431038"/>
                  </a:lnTo>
                  <a:lnTo>
                    <a:pt x="134264" y="430784"/>
                  </a:lnTo>
                  <a:lnTo>
                    <a:pt x="124079" y="430098"/>
                  </a:lnTo>
                  <a:lnTo>
                    <a:pt x="115519" y="428764"/>
                  </a:lnTo>
                  <a:lnTo>
                    <a:pt x="115519" y="93497"/>
                  </a:lnTo>
                  <a:lnTo>
                    <a:pt x="124383" y="91821"/>
                  </a:lnTo>
                  <a:lnTo>
                    <a:pt x="136080" y="90347"/>
                  </a:lnTo>
                  <a:lnTo>
                    <a:pt x="150622" y="89319"/>
                  </a:lnTo>
                  <a:lnTo>
                    <a:pt x="168008" y="88925"/>
                  </a:lnTo>
                  <a:lnTo>
                    <a:pt x="214909" y="93319"/>
                  </a:lnTo>
                  <a:lnTo>
                    <a:pt x="254800" y="106616"/>
                  </a:lnTo>
                  <a:lnTo>
                    <a:pt x="286994" y="128943"/>
                  </a:lnTo>
                  <a:lnTo>
                    <a:pt x="310832" y="160464"/>
                  </a:lnTo>
                  <a:lnTo>
                    <a:pt x="325628" y="201320"/>
                  </a:lnTo>
                  <a:lnTo>
                    <a:pt x="330708" y="251650"/>
                  </a:lnTo>
                  <a:lnTo>
                    <a:pt x="330708" y="31546"/>
                  </a:lnTo>
                  <a:lnTo>
                    <a:pt x="326796" y="29171"/>
                  </a:lnTo>
                  <a:lnTo>
                    <a:pt x="279666" y="12636"/>
                  </a:lnTo>
                  <a:lnTo>
                    <a:pt x="223278" y="3073"/>
                  </a:lnTo>
                  <a:lnTo>
                    <a:pt x="155841" y="0"/>
                  </a:lnTo>
                  <a:lnTo>
                    <a:pt x="113093" y="711"/>
                  </a:lnTo>
                  <a:lnTo>
                    <a:pt x="72212" y="2857"/>
                  </a:lnTo>
                  <a:lnTo>
                    <a:pt x="34175" y="6413"/>
                  </a:lnTo>
                  <a:lnTo>
                    <a:pt x="0" y="11417"/>
                  </a:lnTo>
                  <a:lnTo>
                    <a:pt x="0" y="513930"/>
                  </a:lnTo>
                  <a:lnTo>
                    <a:pt x="23964" y="516724"/>
                  </a:lnTo>
                  <a:lnTo>
                    <a:pt x="53784" y="519150"/>
                  </a:lnTo>
                  <a:lnTo>
                    <a:pt x="89585" y="520877"/>
                  </a:lnTo>
                  <a:lnTo>
                    <a:pt x="131495" y="521525"/>
                  </a:lnTo>
                  <a:lnTo>
                    <a:pt x="189534" y="518960"/>
                  </a:lnTo>
                  <a:lnTo>
                    <a:pt x="242811" y="511162"/>
                  </a:lnTo>
                  <a:lnTo>
                    <a:pt x="290804" y="498043"/>
                  </a:lnTo>
                  <a:lnTo>
                    <a:pt x="332955" y="479501"/>
                  </a:lnTo>
                  <a:lnTo>
                    <a:pt x="368719" y="455409"/>
                  </a:lnTo>
                  <a:lnTo>
                    <a:pt x="396163" y="427177"/>
                  </a:lnTo>
                  <a:lnTo>
                    <a:pt x="419430" y="392518"/>
                  </a:lnTo>
                  <a:lnTo>
                    <a:pt x="437400" y="351231"/>
                  </a:lnTo>
                  <a:lnTo>
                    <a:pt x="448983" y="303085"/>
                  </a:lnTo>
                  <a:lnTo>
                    <a:pt x="453097" y="247865"/>
                  </a:lnTo>
                  <a:close/>
                </a:path>
                <a:path extrusionOk="0" h="525145" w="1618615">
                  <a:moveTo>
                    <a:pt x="849947" y="516191"/>
                  </a:moveTo>
                  <a:lnTo>
                    <a:pt x="848817" y="491236"/>
                  </a:lnTo>
                  <a:lnTo>
                    <a:pt x="847839" y="463080"/>
                  </a:lnTo>
                  <a:lnTo>
                    <a:pt x="847140" y="431634"/>
                  </a:lnTo>
                  <a:lnTo>
                    <a:pt x="846874" y="396836"/>
                  </a:lnTo>
                  <a:lnTo>
                    <a:pt x="846874" y="144449"/>
                  </a:lnTo>
                  <a:lnTo>
                    <a:pt x="731316" y="144449"/>
                  </a:lnTo>
                  <a:lnTo>
                    <a:pt x="731316" y="365671"/>
                  </a:lnTo>
                  <a:lnTo>
                    <a:pt x="731037" y="372808"/>
                  </a:lnTo>
                  <a:lnTo>
                    <a:pt x="707301" y="417766"/>
                  </a:lnTo>
                  <a:lnTo>
                    <a:pt x="668985" y="431076"/>
                  </a:lnTo>
                  <a:lnTo>
                    <a:pt x="642531" y="425119"/>
                  </a:lnTo>
                  <a:lnTo>
                    <a:pt x="624332" y="407974"/>
                  </a:lnTo>
                  <a:lnTo>
                    <a:pt x="613841" y="380707"/>
                  </a:lnTo>
                  <a:lnTo>
                    <a:pt x="610463" y="344398"/>
                  </a:lnTo>
                  <a:lnTo>
                    <a:pt x="610463" y="144449"/>
                  </a:lnTo>
                  <a:lnTo>
                    <a:pt x="494906" y="144449"/>
                  </a:lnTo>
                  <a:lnTo>
                    <a:pt x="494906" y="362623"/>
                  </a:lnTo>
                  <a:lnTo>
                    <a:pt x="501205" y="423557"/>
                  </a:lnTo>
                  <a:lnTo>
                    <a:pt x="519036" y="469226"/>
                  </a:lnTo>
                  <a:lnTo>
                    <a:pt x="546785" y="500634"/>
                  </a:lnTo>
                  <a:lnTo>
                    <a:pt x="582866" y="518756"/>
                  </a:lnTo>
                  <a:lnTo>
                    <a:pt x="625652" y="524573"/>
                  </a:lnTo>
                  <a:lnTo>
                    <a:pt x="670026" y="518274"/>
                  </a:lnTo>
                  <a:lnTo>
                    <a:pt x="703491" y="502716"/>
                  </a:lnTo>
                  <a:lnTo>
                    <a:pt x="727113" y="482879"/>
                  </a:lnTo>
                  <a:lnTo>
                    <a:pt x="741972" y="463753"/>
                  </a:lnTo>
                  <a:lnTo>
                    <a:pt x="744245" y="463753"/>
                  </a:lnTo>
                  <a:lnTo>
                    <a:pt x="749592" y="516191"/>
                  </a:lnTo>
                  <a:lnTo>
                    <a:pt x="849947" y="516191"/>
                  </a:lnTo>
                  <a:close/>
                </a:path>
                <a:path extrusionOk="0" h="525145" w="1618615">
                  <a:moveTo>
                    <a:pt x="1277759" y="326885"/>
                  </a:moveTo>
                  <a:lnTo>
                    <a:pt x="1273225" y="280898"/>
                  </a:lnTo>
                  <a:lnTo>
                    <a:pt x="1260055" y="239864"/>
                  </a:lnTo>
                  <a:lnTo>
                    <a:pt x="1247533" y="218948"/>
                  </a:lnTo>
                  <a:lnTo>
                    <a:pt x="1238923" y="204558"/>
                  </a:lnTo>
                  <a:lnTo>
                    <a:pt x="1210513" y="175742"/>
                  </a:lnTo>
                  <a:lnTo>
                    <a:pt x="1175537" y="154216"/>
                  </a:lnTo>
                  <a:lnTo>
                    <a:pt x="1157643" y="148323"/>
                  </a:lnTo>
                  <a:lnTo>
                    <a:pt x="1157643" y="329958"/>
                  </a:lnTo>
                  <a:lnTo>
                    <a:pt x="1152537" y="375627"/>
                  </a:lnTo>
                  <a:lnTo>
                    <a:pt x="1137881" y="410908"/>
                  </a:lnTo>
                  <a:lnTo>
                    <a:pt x="1114679" y="433641"/>
                  </a:lnTo>
                  <a:lnTo>
                    <a:pt x="1083906" y="441693"/>
                  </a:lnTo>
                  <a:lnTo>
                    <a:pt x="1083157" y="441693"/>
                  </a:lnTo>
                  <a:lnTo>
                    <a:pt x="1050861" y="433222"/>
                  </a:lnTo>
                  <a:lnTo>
                    <a:pt x="1027264" y="409867"/>
                  </a:lnTo>
                  <a:lnTo>
                    <a:pt x="1012799" y="374675"/>
                  </a:lnTo>
                  <a:lnTo>
                    <a:pt x="1007884" y="330708"/>
                  </a:lnTo>
                  <a:lnTo>
                    <a:pt x="1012063" y="289839"/>
                  </a:lnTo>
                  <a:lnTo>
                    <a:pt x="1025372" y="254025"/>
                  </a:lnTo>
                  <a:lnTo>
                    <a:pt x="1048931" y="228612"/>
                  </a:lnTo>
                  <a:lnTo>
                    <a:pt x="1083906" y="218948"/>
                  </a:lnTo>
                  <a:lnTo>
                    <a:pt x="1117574" y="228612"/>
                  </a:lnTo>
                  <a:lnTo>
                    <a:pt x="1140447" y="253936"/>
                  </a:lnTo>
                  <a:lnTo>
                    <a:pt x="1153502" y="289521"/>
                  </a:lnTo>
                  <a:lnTo>
                    <a:pt x="1157643" y="329958"/>
                  </a:lnTo>
                  <a:lnTo>
                    <a:pt x="1157643" y="148323"/>
                  </a:lnTo>
                  <a:lnTo>
                    <a:pt x="1134618" y="140728"/>
                  </a:lnTo>
                  <a:lnTo>
                    <a:pt x="1088466" y="136067"/>
                  </a:lnTo>
                  <a:lnTo>
                    <a:pt x="1039609" y="140665"/>
                  </a:lnTo>
                  <a:lnTo>
                    <a:pt x="996442" y="154089"/>
                  </a:lnTo>
                  <a:lnTo>
                    <a:pt x="959637" y="175755"/>
                  </a:lnTo>
                  <a:lnTo>
                    <a:pt x="929855" y="205041"/>
                  </a:lnTo>
                  <a:lnTo>
                    <a:pt x="907770" y="241401"/>
                  </a:lnTo>
                  <a:lnTo>
                    <a:pt x="894016" y="284226"/>
                  </a:lnTo>
                  <a:lnTo>
                    <a:pt x="889292" y="332955"/>
                  </a:lnTo>
                  <a:lnTo>
                    <a:pt x="894245" y="381393"/>
                  </a:lnTo>
                  <a:lnTo>
                    <a:pt x="908405" y="423481"/>
                  </a:lnTo>
                  <a:lnTo>
                    <a:pt x="930757" y="458812"/>
                  </a:lnTo>
                  <a:lnTo>
                    <a:pt x="960272" y="486994"/>
                  </a:lnTo>
                  <a:lnTo>
                    <a:pt x="995946" y="507606"/>
                  </a:lnTo>
                  <a:lnTo>
                    <a:pt x="1036726" y="520268"/>
                  </a:lnTo>
                  <a:lnTo>
                    <a:pt x="1081608" y="524573"/>
                  </a:lnTo>
                  <a:lnTo>
                    <a:pt x="1082382" y="524573"/>
                  </a:lnTo>
                  <a:lnTo>
                    <a:pt x="1124318" y="520725"/>
                  </a:lnTo>
                  <a:lnTo>
                    <a:pt x="1164336" y="509054"/>
                  </a:lnTo>
                  <a:lnTo>
                    <a:pt x="1200772" y="489381"/>
                  </a:lnTo>
                  <a:lnTo>
                    <a:pt x="1231976" y="461518"/>
                  </a:lnTo>
                  <a:lnTo>
                    <a:pt x="1245285" y="441693"/>
                  </a:lnTo>
                  <a:lnTo>
                    <a:pt x="1256322" y="425259"/>
                  </a:lnTo>
                  <a:lnTo>
                    <a:pt x="1272120" y="380453"/>
                  </a:lnTo>
                  <a:lnTo>
                    <a:pt x="1277759" y="326885"/>
                  </a:lnTo>
                  <a:close/>
                </a:path>
                <a:path extrusionOk="0" h="525145" w="1618615">
                  <a:moveTo>
                    <a:pt x="1618411" y="150533"/>
                  </a:moveTo>
                  <a:lnTo>
                    <a:pt x="1598650" y="144424"/>
                  </a:lnTo>
                  <a:lnTo>
                    <a:pt x="1576603" y="139865"/>
                  </a:lnTo>
                  <a:lnTo>
                    <a:pt x="1553413" y="137033"/>
                  </a:lnTo>
                  <a:lnTo>
                    <a:pt x="1530223" y="136055"/>
                  </a:lnTo>
                  <a:lnTo>
                    <a:pt x="1474876" y="141300"/>
                  </a:lnTo>
                  <a:lnTo>
                    <a:pt x="1427530" y="156235"/>
                  </a:lnTo>
                  <a:lnTo>
                    <a:pt x="1388376" y="179628"/>
                  </a:lnTo>
                  <a:lnTo>
                    <a:pt x="1357591" y="210299"/>
                  </a:lnTo>
                  <a:lnTo>
                    <a:pt x="1335366" y="247015"/>
                  </a:lnTo>
                  <a:lnTo>
                    <a:pt x="1321904" y="288569"/>
                  </a:lnTo>
                  <a:lnTo>
                    <a:pt x="1317371" y="333743"/>
                  </a:lnTo>
                  <a:lnTo>
                    <a:pt x="1321968" y="381190"/>
                  </a:lnTo>
                  <a:lnTo>
                    <a:pt x="1335392" y="422783"/>
                  </a:lnTo>
                  <a:lnTo>
                    <a:pt x="1357045" y="458012"/>
                  </a:lnTo>
                  <a:lnTo>
                    <a:pt x="1386344" y="486346"/>
                  </a:lnTo>
                  <a:lnTo>
                    <a:pt x="1422704" y="507225"/>
                  </a:lnTo>
                  <a:lnTo>
                    <a:pt x="1465541" y="520153"/>
                  </a:lnTo>
                  <a:lnTo>
                    <a:pt x="1514259" y="524573"/>
                  </a:lnTo>
                  <a:lnTo>
                    <a:pt x="1546148" y="523240"/>
                  </a:lnTo>
                  <a:lnTo>
                    <a:pt x="1599057" y="514007"/>
                  </a:lnTo>
                  <a:lnTo>
                    <a:pt x="1603971" y="421932"/>
                  </a:lnTo>
                  <a:lnTo>
                    <a:pt x="1590116" y="427050"/>
                  </a:lnTo>
                  <a:lnTo>
                    <a:pt x="1574609" y="430872"/>
                  </a:lnTo>
                  <a:lnTo>
                    <a:pt x="1557248" y="433273"/>
                  </a:lnTo>
                  <a:lnTo>
                    <a:pt x="1537817" y="434098"/>
                  </a:lnTo>
                  <a:lnTo>
                    <a:pt x="1498168" y="427329"/>
                  </a:lnTo>
                  <a:lnTo>
                    <a:pt x="1465795" y="407301"/>
                  </a:lnTo>
                  <a:lnTo>
                    <a:pt x="1443951" y="374446"/>
                  </a:lnTo>
                  <a:lnTo>
                    <a:pt x="1435938" y="329196"/>
                  </a:lnTo>
                  <a:lnTo>
                    <a:pt x="1442631" y="287261"/>
                  </a:lnTo>
                  <a:lnTo>
                    <a:pt x="1462659" y="254304"/>
                  </a:lnTo>
                  <a:lnTo>
                    <a:pt x="1494218" y="232752"/>
                  </a:lnTo>
                  <a:lnTo>
                    <a:pt x="1535557" y="225031"/>
                  </a:lnTo>
                  <a:lnTo>
                    <a:pt x="1556562" y="225958"/>
                  </a:lnTo>
                  <a:lnTo>
                    <a:pt x="1574152" y="228447"/>
                  </a:lnTo>
                  <a:lnTo>
                    <a:pt x="1588592" y="232092"/>
                  </a:lnTo>
                  <a:lnTo>
                    <a:pt x="1600174" y="236435"/>
                  </a:lnTo>
                  <a:lnTo>
                    <a:pt x="1618411" y="150533"/>
                  </a:lnTo>
                  <a:close/>
                </a:path>
              </a:pathLst>
            </a:custGeom>
            <a:solidFill>
              <a:srgbClr val="FEB6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81" name="Google Shape;81;g2ea716ab73c_1_173"/>
            <p:cNvSpPr/>
            <p:nvPr/>
          </p:nvSpPr>
          <p:spPr>
            <a:xfrm>
              <a:off x="11487744" y="6334954"/>
              <a:ext cx="208883" cy="259397"/>
            </a:xfrm>
            <a:custGeom>
              <a:rect b="b" l="l" r="r" t="t"/>
              <a:pathLst>
                <a:path extrusionOk="0" h="482600" w="388619">
                  <a:moveTo>
                    <a:pt x="388176" y="0"/>
                  </a:moveTo>
                  <a:lnTo>
                    <a:pt x="281090" y="0"/>
                  </a:lnTo>
                  <a:lnTo>
                    <a:pt x="281090" y="273331"/>
                  </a:lnTo>
                  <a:lnTo>
                    <a:pt x="275370" y="327965"/>
                  </a:lnTo>
                  <a:lnTo>
                    <a:pt x="258558" y="366414"/>
                  </a:lnTo>
                  <a:lnTo>
                    <a:pt x="231178" y="389143"/>
                  </a:lnTo>
                  <a:lnTo>
                    <a:pt x="193753" y="396616"/>
                  </a:lnTo>
                  <a:lnTo>
                    <a:pt x="157139" y="388845"/>
                  </a:lnTo>
                  <a:lnTo>
                    <a:pt x="130175" y="365621"/>
                  </a:lnTo>
                  <a:lnTo>
                    <a:pt x="113516" y="327072"/>
                  </a:lnTo>
                  <a:lnTo>
                    <a:pt x="107818" y="273331"/>
                  </a:lnTo>
                  <a:lnTo>
                    <a:pt x="107818" y="0"/>
                  </a:lnTo>
                  <a:lnTo>
                    <a:pt x="0" y="0"/>
                  </a:lnTo>
                  <a:lnTo>
                    <a:pt x="0" y="264892"/>
                  </a:lnTo>
                  <a:lnTo>
                    <a:pt x="4253" y="324651"/>
                  </a:lnTo>
                  <a:lnTo>
                    <a:pt x="16765" y="374300"/>
                  </a:lnTo>
                  <a:lnTo>
                    <a:pt x="37165" y="414172"/>
                  </a:lnTo>
                  <a:lnTo>
                    <a:pt x="65082" y="444602"/>
                  </a:lnTo>
                  <a:lnTo>
                    <a:pt x="100145" y="465925"/>
                  </a:lnTo>
                  <a:lnTo>
                    <a:pt x="141983" y="478473"/>
                  </a:lnTo>
                  <a:lnTo>
                    <a:pt x="190224" y="482582"/>
                  </a:lnTo>
                  <a:lnTo>
                    <a:pt x="240229" y="478290"/>
                  </a:lnTo>
                  <a:lnTo>
                    <a:pt x="283689" y="465335"/>
                  </a:lnTo>
                  <a:lnTo>
                    <a:pt x="320188" y="443592"/>
                  </a:lnTo>
                  <a:lnTo>
                    <a:pt x="349304" y="412939"/>
                  </a:lnTo>
                  <a:lnTo>
                    <a:pt x="370620" y="373254"/>
                  </a:lnTo>
                  <a:lnTo>
                    <a:pt x="383717" y="324414"/>
                  </a:lnTo>
                  <a:lnTo>
                    <a:pt x="388176" y="266295"/>
                  </a:lnTo>
                  <a:lnTo>
                    <a:pt x="388176" y="0"/>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nvGrpSpPr>
            <p:cNvPr id="82" name="Google Shape;82;g2ea716ab73c_1_173"/>
            <p:cNvGrpSpPr/>
            <p:nvPr/>
          </p:nvGrpSpPr>
          <p:grpSpPr>
            <a:xfrm>
              <a:off x="11724930" y="6273204"/>
              <a:ext cx="239170" cy="321423"/>
              <a:chOff x="11724930" y="6273204"/>
              <a:chExt cx="239170" cy="321423"/>
            </a:xfrm>
          </p:grpSpPr>
          <p:sp>
            <p:nvSpPr>
              <p:cNvPr id="83" name="Google Shape;83;g2ea716ab73c_1_173"/>
              <p:cNvSpPr/>
              <p:nvPr/>
            </p:nvSpPr>
            <p:spPr>
              <a:xfrm>
                <a:off x="11724930" y="6330793"/>
                <a:ext cx="202398" cy="263834"/>
              </a:xfrm>
              <a:custGeom>
                <a:rect b="b" l="l" r="r" t="t"/>
                <a:pathLst>
                  <a:path extrusionOk="0" h="490854" w="376555">
                    <a:moveTo>
                      <a:pt x="259248" y="0"/>
                    </a:moveTo>
                    <a:lnTo>
                      <a:pt x="212510" y="3315"/>
                    </a:lnTo>
                    <a:lnTo>
                      <a:pt x="168577" y="13160"/>
                    </a:lnTo>
                    <a:lnTo>
                      <a:pt x="128168" y="29385"/>
                    </a:lnTo>
                    <a:lnTo>
                      <a:pt x="92002" y="51838"/>
                    </a:lnTo>
                    <a:lnTo>
                      <a:pt x="60799" y="80367"/>
                    </a:lnTo>
                    <a:lnTo>
                      <a:pt x="35278" y="114822"/>
                    </a:lnTo>
                    <a:lnTo>
                      <a:pt x="16158" y="155053"/>
                    </a:lnTo>
                    <a:lnTo>
                      <a:pt x="4159" y="200906"/>
                    </a:lnTo>
                    <a:lnTo>
                      <a:pt x="0" y="252233"/>
                    </a:lnTo>
                    <a:lnTo>
                      <a:pt x="3124" y="296015"/>
                    </a:lnTo>
                    <a:lnTo>
                      <a:pt x="12470" y="336820"/>
                    </a:lnTo>
                    <a:lnTo>
                      <a:pt x="27997" y="374067"/>
                    </a:lnTo>
                    <a:lnTo>
                      <a:pt x="49665" y="407177"/>
                    </a:lnTo>
                    <a:lnTo>
                      <a:pt x="77432" y="435568"/>
                    </a:lnTo>
                    <a:lnTo>
                      <a:pt x="111258" y="458660"/>
                    </a:lnTo>
                    <a:lnTo>
                      <a:pt x="151102" y="475874"/>
                    </a:lnTo>
                    <a:lnTo>
                      <a:pt x="196924" y="486627"/>
                    </a:lnTo>
                    <a:lnTo>
                      <a:pt x="248683" y="490341"/>
                    </a:lnTo>
                    <a:lnTo>
                      <a:pt x="289323" y="488424"/>
                    </a:lnTo>
                    <a:lnTo>
                      <a:pt x="323888" y="483469"/>
                    </a:lnTo>
                    <a:lnTo>
                      <a:pt x="351317" y="476664"/>
                    </a:lnTo>
                    <a:lnTo>
                      <a:pt x="370554" y="469200"/>
                    </a:lnTo>
                    <a:lnTo>
                      <a:pt x="354355" y="385380"/>
                    </a:lnTo>
                    <a:lnTo>
                      <a:pt x="336022" y="391357"/>
                    </a:lnTo>
                    <a:lnTo>
                      <a:pt x="313851" y="396278"/>
                    </a:lnTo>
                    <a:lnTo>
                      <a:pt x="289564" y="399616"/>
                    </a:lnTo>
                    <a:lnTo>
                      <a:pt x="264881" y="400846"/>
                    </a:lnTo>
                    <a:lnTo>
                      <a:pt x="212272" y="393858"/>
                    </a:lnTo>
                    <a:lnTo>
                      <a:pt x="169943" y="373685"/>
                    </a:lnTo>
                    <a:lnTo>
                      <a:pt x="138704" y="341508"/>
                    </a:lnTo>
                    <a:lnTo>
                      <a:pt x="119366" y="298511"/>
                    </a:lnTo>
                    <a:lnTo>
                      <a:pt x="112740" y="245877"/>
                    </a:lnTo>
                    <a:lnTo>
                      <a:pt x="120306" y="188964"/>
                    </a:lnTo>
                    <a:lnTo>
                      <a:pt x="141498" y="144930"/>
                    </a:lnTo>
                    <a:lnTo>
                      <a:pt x="174052" y="113642"/>
                    </a:lnTo>
                    <a:lnTo>
                      <a:pt x="215707" y="94967"/>
                    </a:lnTo>
                    <a:lnTo>
                      <a:pt x="264201" y="88772"/>
                    </a:lnTo>
                    <a:lnTo>
                      <a:pt x="291260" y="90238"/>
                    </a:lnTo>
                    <a:lnTo>
                      <a:pt x="315349" y="94150"/>
                    </a:lnTo>
                    <a:lnTo>
                      <a:pt x="336402" y="99775"/>
                    </a:lnTo>
                    <a:lnTo>
                      <a:pt x="354355" y="106384"/>
                    </a:lnTo>
                    <a:lnTo>
                      <a:pt x="376208" y="21161"/>
                    </a:lnTo>
                    <a:lnTo>
                      <a:pt x="357739" y="13689"/>
                    </a:lnTo>
                    <a:lnTo>
                      <a:pt x="331471" y="6878"/>
                    </a:lnTo>
                    <a:lnTo>
                      <a:pt x="298332" y="1917"/>
                    </a:lnTo>
                    <a:lnTo>
                      <a:pt x="259248" y="0"/>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pic>
            <p:nvPicPr>
              <p:cNvPr id="84" name="Google Shape;84;g2ea716ab73c_1_173"/>
              <p:cNvPicPr preferRelativeResize="0"/>
              <p:nvPr/>
            </p:nvPicPr>
            <p:blipFill rotWithShape="1">
              <a:blip r:embed="rId2">
                <a:alphaModFix/>
              </a:blip>
              <a:srcRect b="0" l="0" r="0" t="0"/>
              <a:stretch/>
            </p:blipFill>
            <p:spPr>
              <a:xfrm>
                <a:off x="11904024" y="6273204"/>
                <a:ext cx="60076" cy="60066"/>
              </a:xfrm>
              <a:prstGeom prst="rect">
                <a:avLst/>
              </a:prstGeom>
              <a:noFill/>
              <a:ln>
                <a:noFill/>
              </a:ln>
            </p:spPr>
          </p:pic>
        </p:grpSp>
      </p:grpSp>
      <p:sp>
        <p:nvSpPr>
          <p:cNvPr id="85" name="Google Shape;85;g2ea716ab73c_1_173"/>
          <p:cNvSpPr/>
          <p:nvPr/>
        </p:nvSpPr>
        <p:spPr>
          <a:xfrm>
            <a:off x="0" y="0"/>
            <a:ext cx="3990900" cy="6858000"/>
          </a:xfrm>
          <a:prstGeom prst="rect">
            <a:avLst/>
          </a:prstGeom>
          <a:solidFill>
            <a:srgbClr val="262626"/>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rial"/>
              <a:ea typeface="Arial"/>
              <a:cs typeface="Arial"/>
              <a:sym typeface="Arial"/>
            </a:endParaRPr>
          </a:p>
        </p:txBody>
      </p:sp>
      <p:sp>
        <p:nvSpPr>
          <p:cNvPr id="86" name="Google Shape;86;g2ea716ab73c_1_173"/>
          <p:cNvSpPr/>
          <p:nvPr/>
        </p:nvSpPr>
        <p:spPr>
          <a:xfrm>
            <a:off x="1006114" y="900876"/>
            <a:ext cx="3385200" cy="5056200"/>
          </a:xfrm>
          <a:prstGeom prst="rect">
            <a:avLst/>
          </a:prstGeom>
          <a:solidFill>
            <a:srgbClr val="FFB71B"/>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rial"/>
              <a:ea typeface="Arial"/>
              <a:cs typeface="Arial"/>
              <a:sym typeface="Arial"/>
            </a:endParaRPr>
          </a:p>
        </p:txBody>
      </p:sp>
      <p:pic>
        <p:nvPicPr>
          <p:cNvPr id="87" name="Google Shape;87;g2ea716ab73c_1_173"/>
          <p:cNvPicPr preferRelativeResize="0"/>
          <p:nvPr/>
        </p:nvPicPr>
        <p:blipFill rotWithShape="1">
          <a:blip r:embed="rId3">
            <a:alphaModFix/>
          </a:blip>
          <a:srcRect b="0" l="0" r="0" t="0"/>
          <a:stretch/>
        </p:blipFill>
        <p:spPr>
          <a:xfrm rot="-5400000">
            <a:off x="-383029" y="3177363"/>
            <a:ext cx="1685255" cy="50327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p:cSld name="En blanco">
    <p:spTree>
      <p:nvGrpSpPr>
        <p:cNvPr id="15" name="Shape 15"/>
        <p:cNvGrpSpPr/>
        <p:nvPr/>
      </p:nvGrpSpPr>
      <p:grpSpPr>
        <a:xfrm>
          <a:off x="0" y="0"/>
          <a:ext cx="0" cy="0"/>
          <a:chOff x="0" y="0"/>
          <a:chExt cx="0" cy="0"/>
        </a:xfrm>
      </p:grpSpPr>
      <p:grpSp>
        <p:nvGrpSpPr>
          <p:cNvPr id="16" name="Google Shape;16;g2ea716ab73c_1_161"/>
          <p:cNvGrpSpPr/>
          <p:nvPr/>
        </p:nvGrpSpPr>
        <p:grpSpPr>
          <a:xfrm>
            <a:off x="10559061" y="6273204"/>
            <a:ext cx="1405039" cy="321423"/>
            <a:chOff x="10559061" y="6273204"/>
            <a:chExt cx="1405039" cy="321423"/>
          </a:xfrm>
        </p:grpSpPr>
        <p:sp>
          <p:nvSpPr>
            <p:cNvPr id="17" name="Google Shape;17;g2ea716ab73c_1_161"/>
            <p:cNvSpPr/>
            <p:nvPr/>
          </p:nvSpPr>
          <p:spPr>
            <a:xfrm>
              <a:off x="10559061" y="6311261"/>
              <a:ext cx="870006" cy="282265"/>
            </a:xfrm>
            <a:custGeom>
              <a:rect b="b" l="l" r="r" t="t"/>
              <a:pathLst>
                <a:path extrusionOk="0" h="525145" w="1618615">
                  <a:moveTo>
                    <a:pt x="453097" y="247865"/>
                  </a:moveTo>
                  <a:lnTo>
                    <a:pt x="449186" y="196367"/>
                  </a:lnTo>
                  <a:lnTo>
                    <a:pt x="437921" y="151307"/>
                  </a:lnTo>
                  <a:lnTo>
                    <a:pt x="419925" y="112522"/>
                  </a:lnTo>
                  <a:lnTo>
                    <a:pt x="395884" y="79870"/>
                  </a:lnTo>
                  <a:lnTo>
                    <a:pt x="366445" y="53213"/>
                  </a:lnTo>
                  <a:lnTo>
                    <a:pt x="330708" y="31546"/>
                  </a:lnTo>
                  <a:lnTo>
                    <a:pt x="330708" y="251650"/>
                  </a:lnTo>
                  <a:lnTo>
                    <a:pt x="325094" y="307492"/>
                  </a:lnTo>
                  <a:lnTo>
                    <a:pt x="308851" y="352729"/>
                  </a:lnTo>
                  <a:lnTo>
                    <a:pt x="282892" y="387540"/>
                  </a:lnTo>
                  <a:lnTo>
                    <a:pt x="248132" y="412089"/>
                  </a:lnTo>
                  <a:lnTo>
                    <a:pt x="205486" y="426542"/>
                  </a:lnTo>
                  <a:lnTo>
                    <a:pt x="155841" y="431076"/>
                  </a:lnTo>
                  <a:lnTo>
                    <a:pt x="145161" y="431038"/>
                  </a:lnTo>
                  <a:lnTo>
                    <a:pt x="134264" y="430784"/>
                  </a:lnTo>
                  <a:lnTo>
                    <a:pt x="124079" y="430098"/>
                  </a:lnTo>
                  <a:lnTo>
                    <a:pt x="115519" y="428764"/>
                  </a:lnTo>
                  <a:lnTo>
                    <a:pt x="115519" y="93497"/>
                  </a:lnTo>
                  <a:lnTo>
                    <a:pt x="124383" y="91821"/>
                  </a:lnTo>
                  <a:lnTo>
                    <a:pt x="136080" y="90347"/>
                  </a:lnTo>
                  <a:lnTo>
                    <a:pt x="150622" y="89319"/>
                  </a:lnTo>
                  <a:lnTo>
                    <a:pt x="168008" y="88925"/>
                  </a:lnTo>
                  <a:lnTo>
                    <a:pt x="214909" y="93319"/>
                  </a:lnTo>
                  <a:lnTo>
                    <a:pt x="254800" y="106616"/>
                  </a:lnTo>
                  <a:lnTo>
                    <a:pt x="286994" y="128943"/>
                  </a:lnTo>
                  <a:lnTo>
                    <a:pt x="310832" y="160464"/>
                  </a:lnTo>
                  <a:lnTo>
                    <a:pt x="325628" y="201320"/>
                  </a:lnTo>
                  <a:lnTo>
                    <a:pt x="330708" y="251650"/>
                  </a:lnTo>
                  <a:lnTo>
                    <a:pt x="330708" y="31546"/>
                  </a:lnTo>
                  <a:lnTo>
                    <a:pt x="326796" y="29171"/>
                  </a:lnTo>
                  <a:lnTo>
                    <a:pt x="279666" y="12636"/>
                  </a:lnTo>
                  <a:lnTo>
                    <a:pt x="223278" y="3073"/>
                  </a:lnTo>
                  <a:lnTo>
                    <a:pt x="155841" y="0"/>
                  </a:lnTo>
                  <a:lnTo>
                    <a:pt x="113093" y="711"/>
                  </a:lnTo>
                  <a:lnTo>
                    <a:pt x="72212" y="2857"/>
                  </a:lnTo>
                  <a:lnTo>
                    <a:pt x="34175" y="6413"/>
                  </a:lnTo>
                  <a:lnTo>
                    <a:pt x="0" y="11417"/>
                  </a:lnTo>
                  <a:lnTo>
                    <a:pt x="0" y="513930"/>
                  </a:lnTo>
                  <a:lnTo>
                    <a:pt x="23964" y="516724"/>
                  </a:lnTo>
                  <a:lnTo>
                    <a:pt x="53784" y="519150"/>
                  </a:lnTo>
                  <a:lnTo>
                    <a:pt x="89585" y="520877"/>
                  </a:lnTo>
                  <a:lnTo>
                    <a:pt x="131495" y="521525"/>
                  </a:lnTo>
                  <a:lnTo>
                    <a:pt x="189534" y="518960"/>
                  </a:lnTo>
                  <a:lnTo>
                    <a:pt x="242811" y="511162"/>
                  </a:lnTo>
                  <a:lnTo>
                    <a:pt x="290804" y="498043"/>
                  </a:lnTo>
                  <a:lnTo>
                    <a:pt x="332955" y="479501"/>
                  </a:lnTo>
                  <a:lnTo>
                    <a:pt x="368719" y="455409"/>
                  </a:lnTo>
                  <a:lnTo>
                    <a:pt x="396163" y="427177"/>
                  </a:lnTo>
                  <a:lnTo>
                    <a:pt x="419430" y="392518"/>
                  </a:lnTo>
                  <a:lnTo>
                    <a:pt x="437400" y="351231"/>
                  </a:lnTo>
                  <a:lnTo>
                    <a:pt x="448983" y="303085"/>
                  </a:lnTo>
                  <a:lnTo>
                    <a:pt x="453097" y="247865"/>
                  </a:lnTo>
                  <a:close/>
                </a:path>
                <a:path extrusionOk="0" h="525145" w="1618615">
                  <a:moveTo>
                    <a:pt x="849947" y="516191"/>
                  </a:moveTo>
                  <a:lnTo>
                    <a:pt x="848817" y="491236"/>
                  </a:lnTo>
                  <a:lnTo>
                    <a:pt x="847839" y="463080"/>
                  </a:lnTo>
                  <a:lnTo>
                    <a:pt x="847140" y="431634"/>
                  </a:lnTo>
                  <a:lnTo>
                    <a:pt x="846874" y="396836"/>
                  </a:lnTo>
                  <a:lnTo>
                    <a:pt x="846874" y="144449"/>
                  </a:lnTo>
                  <a:lnTo>
                    <a:pt x="731316" y="144449"/>
                  </a:lnTo>
                  <a:lnTo>
                    <a:pt x="731316" y="365671"/>
                  </a:lnTo>
                  <a:lnTo>
                    <a:pt x="731037" y="372808"/>
                  </a:lnTo>
                  <a:lnTo>
                    <a:pt x="707301" y="417766"/>
                  </a:lnTo>
                  <a:lnTo>
                    <a:pt x="668985" y="431076"/>
                  </a:lnTo>
                  <a:lnTo>
                    <a:pt x="642531" y="425119"/>
                  </a:lnTo>
                  <a:lnTo>
                    <a:pt x="624332" y="407974"/>
                  </a:lnTo>
                  <a:lnTo>
                    <a:pt x="613841" y="380707"/>
                  </a:lnTo>
                  <a:lnTo>
                    <a:pt x="610463" y="344398"/>
                  </a:lnTo>
                  <a:lnTo>
                    <a:pt x="610463" y="144449"/>
                  </a:lnTo>
                  <a:lnTo>
                    <a:pt x="494906" y="144449"/>
                  </a:lnTo>
                  <a:lnTo>
                    <a:pt x="494906" y="362623"/>
                  </a:lnTo>
                  <a:lnTo>
                    <a:pt x="501205" y="423557"/>
                  </a:lnTo>
                  <a:lnTo>
                    <a:pt x="519036" y="469226"/>
                  </a:lnTo>
                  <a:lnTo>
                    <a:pt x="546785" y="500634"/>
                  </a:lnTo>
                  <a:lnTo>
                    <a:pt x="582866" y="518756"/>
                  </a:lnTo>
                  <a:lnTo>
                    <a:pt x="625652" y="524573"/>
                  </a:lnTo>
                  <a:lnTo>
                    <a:pt x="670026" y="518274"/>
                  </a:lnTo>
                  <a:lnTo>
                    <a:pt x="703491" y="502716"/>
                  </a:lnTo>
                  <a:lnTo>
                    <a:pt x="727113" y="482879"/>
                  </a:lnTo>
                  <a:lnTo>
                    <a:pt x="741972" y="463753"/>
                  </a:lnTo>
                  <a:lnTo>
                    <a:pt x="744245" y="463753"/>
                  </a:lnTo>
                  <a:lnTo>
                    <a:pt x="749592" y="516191"/>
                  </a:lnTo>
                  <a:lnTo>
                    <a:pt x="849947" y="516191"/>
                  </a:lnTo>
                  <a:close/>
                </a:path>
                <a:path extrusionOk="0" h="525145" w="1618615">
                  <a:moveTo>
                    <a:pt x="1277759" y="326885"/>
                  </a:moveTo>
                  <a:lnTo>
                    <a:pt x="1273225" y="280898"/>
                  </a:lnTo>
                  <a:lnTo>
                    <a:pt x="1260055" y="239864"/>
                  </a:lnTo>
                  <a:lnTo>
                    <a:pt x="1247533" y="218948"/>
                  </a:lnTo>
                  <a:lnTo>
                    <a:pt x="1238923" y="204558"/>
                  </a:lnTo>
                  <a:lnTo>
                    <a:pt x="1210513" y="175742"/>
                  </a:lnTo>
                  <a:lnTo>
                    <a:pt x="1175537" y="154216"/>
                  </a:lnTo>
                  <a:lnTo>
                    <a:pt x="1157643" y="148323"/>
                  </a:lnTo>
                  <a:lnTo>
                    <a:pt x="1157643" y="329958"/>
                  </a:lnTo>
                  <a:lnTo>
                    <a:pt x="1152537" y="375627"/>
                  </a:lnTo>
                  <a:lnTo>
                    <a:pt x="1137881" y="410908"/>
                  </a:lnTo>
                  <a:lnTo>
                    <a:pt x="1114679" y="433641"/>
                  </a:lnTo>
                  <a:lnTo>
                    <a:pt x="1083906" y="441693"/>
                  </a:lnTo>
                  <a:lnTo>
                    <a:pt x="1083157" y="441693"/>
                  </a:lnTo>
                  <a:lnTo>
                    <a:pt x="1050861" y="433222"/>
                  </a:lnTo>
                  <a:lnTo>
                    <a:pt x="1027264" y="409867"/>
                  </a:lnTo>
                  <a:lnTo>
                    <a:pt x="1012799" y="374675"/>
                  </a:lnTo>
                  <a:lnTo>
                    <a:pt x="1007884" y="330708"/>
                  </a:lnTo>
                  <a:lnTo>
                    <a:pt x="1012063" y="289839"/>
                  </a:lnTo>
                  <a:lnTo>
                    <a:pt x="1025372" y="254025"/>
                  </a:lnTo>
                  <a:lnTo>
                    <a:pt x="1048931" y="228612"/>
                  </a:lnTo>
                  <a:lnTo>
                    <a:pt x="1083906" y="218948"/>
                  </a:lnTo>
                  <a:lnTo>
                    <a:pt x="1117574" y="228612"/>
                  </a:lnTo>
                  <a:lnTo>
                    <a:pt x="1140447" y="253936"/>
                  </a:lnTo>
                  <a:lnTo>
                    <a:pt x="1153502" y="289521"/>
                  </a:lnTo>
                  <a:lnTo>
                    <a:pt x="1157643" y="329958"/>
                  </a:lnTo>
                  <a:lnTo>
                    <a:pt x="1157643" y="148323"/>
                  </a:lnTo>
                  <a:lnTo>
                    <a:pt x="1134618" y="140728"/>
                  </a:lnTo>
                  <a:lnTo>
                    <a:pt x="1088466" y="136067"/>
                  </a:lnTo>
                  <a:lnTo>
                    <a:pt x="1039609" y="140665"/>
                  </a:lnTo>
                  <a:lnTo>
                    <a:pt x="996442" y="154089"/>
                  </a:lnTo>
                  <a:lnTo>
                    <a:pt x="959637" y="175755"/>
                  </a:lnTo>
                  <a:lnTo>
                    <a:pt x="929855" y="205041"/>
                  </a:lnTo>
                  <a:lnTo>
                    <a:pt x="907770" y="241401"/>
                  </a:lnTo>
                  <a:lnTo>
                    <a:pt x="894016" y="284226"/>
                  </a:lnTo>
                  <a:lnTo>
                    <a:pt x="889292" y="332955"/>
                  </a:lnTo>
                  <a:lnTo>
                    <a:pt x="894245" y="381393"/>
                  </a:lnTo>
                  <a:lnTo>
                    <a:pt x="908405" y="423481"/>
                  </a:lnTo>
                  <a:lnTo>
                    <a:pt x="930757" y="458812"/>
                  </a:lnTo>
                  <a:lnTo>
                    <a:pt x="960272" y="486994"/>
                  </a:lnTo>
                  <a:lnTo>
                    <a:pt x="995946" y="507606"/>
                  </a:lnTo>
                  <a:lnTo>
                    <a:pt x="1036726" y="520268"/>
                  </a:lnTo>
                  <a:lnTo>
                    <a:pt x="1081608" y="524573"/>
                  </a:lnTo>
                  <a:lnTo>
                    <a:pt x="1082382" y="524573"/>
                  </a:lnTo>
                  <a:lnTo>
                    <a:pt x="1124318" y="520725"/>
                  </a:lnTo>
                  <a:lnTo>
                    <a:pt x="1164336" y="509054"/>
                  </a:lnTo>
                  <a:lnTo>
                    <a:pt x="1200772" y="489381"/>
                  </a:lnTo>
                  <a:lnTo>
                    <a:pt x="1231976" y="461518"/>
                  </a:lnTo>
                  <a:lnTo>
                    <a:pt x="1245285" y="441693"/>
                  </a:lnTo>
                  <a:lnTo>
                    <a:pt x="1256322" y="425259"/>
                  </a:lnTo>
                  <a:lnTo>
                    <a:pt x="1272120" y="380453"/>
                  </a:lnTo>
                  <a:lnTo>
                    <a:pt x="1277759" y="326885"/>
                  </a:lnTo>
                  <a:close/>
                </a:path>
                <a:path extrusionOk="0" h="525145" w="1618615">
                  <a:moveTo>
                    <a:pt x="1618411" y="150533"/>
                  </a:moveTo>
                  <a:lnTo>
                    <a:pt x="1598650" y="144424"/>
                  </a:lnTo>
                  <a:lnTo>
                    <a:pt x="1576603" y="139865"/>
                  </a:lnTo>
                  <a:lnTo>
                    <a:pt x="1553413" y="137033"/>
                  </a:lnTo>
                  <a:lnTo>
                    <a:pt x="1530223" y="136055"/>
                  </a:lnTo>
                  <a:lnTo>
                    <a:pt x="1474876" y="141300"/>
                  </a:lnTo>
                  <a:lnTo>
                    <a:pt x="1427530" y="156235"/>
                  </a:lnTo>
                  <a:lnTo>
                    <a:pt x="1388376" y="179628"/>
                  </a:lnTo>
                  <a:lnTo>
                    <a:pt x="1357591" y="210299"/>
                  </a:lnTo>
                  <a:lnTo>
                    <a:pt x="1335366" y="247015"/>
                  </a:lnTo>
                  <a:lnTo>
                    <a:pt x="1321904" y="288569"/>
                  </a:lnTo>
                  <a:lnTo>
                    <a:pt x="1317371" y="333743"/>
                  </a:lnTo>
                  <a:lnTo>
                    <a:pt x="1321968" y="381190"/>
                  </a:lnTo>
                  <a:lnTo>
                    <a:pt x="1335392" y="422783"/>
                  </a:lnTo>
                  <a:lnTo>
                    <a:pt x="1357045" y="458012"/>
                  </a:lnTo>
                  <a:lnTo>
                    <a:pt x="1386344" y="486346"/>
                  </a:lnTo>
                  <a:lnTo>
                    <a:pt x="1422704" y="507225"/>
                  </a:lnTo>
                  <a:lnTo>
                    <a:pt x="1465541" y="520153"/>
                  </a:lnTo>
                  <a:lnTo>
                    <a:pt x="1514259" y="524573"/>
                  </a:lnTo>
                  <a:lnTo>
                    <a:pt x="1546148" y="523240"/>
                  </a:lnTo>
                  <a:lnTo>
                    <a:pt x="1599057" y="514007"/>
                  </a:lnTo>
                  <a:lnTo>
                    <a:pt x="1603971" y="421932"/>
                  </a:lnTo>
                  <a:lnTo>
                    <a:pt x="1590116" y="427050"/>
                  </a:lnTo>
                  <a:lnTo>
                    <a:pt x="1574609" y="430872"/>
                  </a:lnTo>
                  <a:lnTo>
                    <a:pt x="1557248" y="433273"/>
                  </a:lnTo>
                  <a:lnTo>
                    <a:pt x="1537817" y="434098"/>
                  </a:lnTo>
                  <a:lnTo>
                    <a:pt x="1498168" y="427329"/>
                  </a:lnTo>
                  <a:lnTo>
                    <a:pt x="1465795" y="407301"/>
                  </a:lnTo>
                  <a:lnTo>
                    <a:pt x="1443951" y="374446"/>
                  </a:lnTo>
                  <a:lnTo>
                    <a:pt x="1435938" y="329196"/>
                  </a:lnTo>
                  <a:lnTo>
                    <a:pt x="1442631" y="287261"/>
                  </a:lnTo>
                  <a:lnTo>
                    <a:pt x="1462659" y="254304"/>
                  </a:lnTo>
                  <a:lnTo>
                    <a:pt x="1494218" y="232752"/>
                  </a:lnTo>
                  <a:lnTo>
                    <a:pt x="1535557" y="225031"/>
                  </a:lnTo>
                  <a:lnTo>
                    <a:pt x="1556562" y="225958"/>
                  </a:lnTo>
                  <a:lnTo>
                    <a:pt x="1574152" y="228447"/>
                  </a:lnTo>
                  <a:lnTo>
                    <a:pt x="1588592" y="232092"/>
                  </a:lnTo>
                  <a:lnTo>
                    <a:pt x="1600174" y="236435"/>
                  </a:lnTo>
                  <a:lnTo>
                    <a:pt x="1618411" y="150533"/>
                  </a:lnTo>
                  <a:close/>
                </a:path>
              </a:pathLst>
            </a:custGeom>
            <a:solidFill>
              <a:srgbClr val="FEB6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 name="Google Shape;18;g2ea716ab73c_1_161"/>
            <p:cNvSpPr/>
            <p:nvPr/>
          </p:nvSpPr>
          <p:spPr>
            <a:xfrm>
              <a:off x="11487744" y="6334954"/>
              <a:ext cx="208883" cy="259397"/>
            </a:xfrm>
            <a:custGeom>
              <a:rect b="b" l="l" r="r" t="t"/>
              <a:pathLst>
                <a:path extrusionOk="0" h="482600" w="388619">
                  <a:moveTo>
                    <a:pt x="388176" y="0"/>
                  </a:moveTo>
                  <a:lnTo>
                    <a:pt x="281090" y="0"/>
                  </a:lnTo>
                  <a:lnTo>
                    <a:pt x="281090" y="273331"/>
                  </a:lnTo>
                  <a:lnTo>
                    <a:pt x="275370" y="327965"/>
                  </a:lnTo>
                  <a:lnTo>
                    <a:pt x="258558" y="366414"/>
                  </a:lnTo>
                  <a:lnTo>
                    <a:pt x="231178" y="389143"/>
                  </a:lnTo>
                  <a:lnTo>
                    <a:pt x="193753" y="396616"/>
                  </a:lnTo>
                  <a:lnTo>
                    <a:pt x="157139" y="388845"/>
                  </a:lnTo>
                  <a:lnTo>
                    <a:pt x="130175" y="365621"/>
                  </a:lnTo>
                  <a:lnTo>
                    <a:pt x="113516" y="327072"/>
                  </a:lnTo>
                  <a:lnTo>
                    <a:pt x="107818" y="273331"/>
                  </a:lnTo>
                  <a:lnTo>
                    <a:pt x="107818" y="0"/>
                  </a:lnTo>
                  <a:lnTo>
                    <a:pt x="0" y="0"/>
                  </a:lnTo>
                  <a:lnTo>
                    <a:pt x="0" y="264892"/>
                  </a:lnTo>
                  <a:lnTo>
                    <a:pt x="4253" y="324651"/>
                  </a:lnTo>
                  <a:lnTo>
                    <a:pt x="16765" y="374300"/>
                  </a:lnTo>
                  <a:lnTo>
                    <a:pt x="37165" y="414172"/>
                  </a:lnTo>
                  <a:lnTo>
                    <a:pt x="65082" y="444602"/>
                  </a:lnTo>
                  <a:lnTo>
                    <a:pt x="100145" y="465925"/>
                  </a:lnTo>
                  <a:lnTo>
                    <a:pt x="141983" y="478473"/>
                  </a:lnTo>
                  <a:lnTo>
                    <a:pt x="190224" y="482582"/>
                  </a:lnTo>
                  <a:lnTo>
                    <a:pt x="240229" y="478290"/>
                  </a:lnTo>
                  <a:lnTo>
                    <a:pt x="283689" y="465335"/>
                  </a:lnTo>
                  <a:lnTo>
                    <a:pt x="320188" y="443592"/>
                  </a:lnTo>
                  <a:lnTo>
                    <a:pt x="349304" y="412939"/>
                  </a:lnTo>
                  <a:lnTo>
                    <a:pt x="370620" y="373254"/>
                  </a:lnTo>
                  <a:lnTo>
                    <a:pt x="383717" y="324414"/>
                  </a:lnTo>
                  <a:lnTo>
                    <a:pt x="388176" y="266295"/>
                  </a:lnTo>
                  <a:lnTo>
                    <a:pt x="388176" y="0"/>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nvGrpSpPr>
            <p:cNvPr id="19" name="Google Shape;19;g2ea716ab73c_1_161"/>
            <p:cNvGrpSpPr/>
            <p:nvPr/>
          </p:nvGrpSpPr>
          <p:grpSpPr>
            <a:xfrm>
              <a:off x="11724930" y="6273204"/>
              <a:ext cx="239170" cy="321423"/>
              <a:chOff x="11724930" y="6273204"/>
              <a:chExt cx="239170" cy="321423"/>
            </a:xfrm>
          </p:grpSpPr>
          <p:sp>
            <p:nvSpPr>
              <p:cNvPr id="20" name="Google Shape;20;g2ea716ab73c_1_161"/>
              <p:cNvSpPr/>
              <p:nvPr/>
            </p:nvSpPr>
            <p:spPr>
              <a:xfrm>
                <a:off x="11724930" y="6330793"/>
                <a:ext cx="202398" cy="263834"/>
              </a:xfrm>
              <a:custGeom>
                <a:rect b="b" l="l" r="r" t="t"/>
                <a:pathLst>
                  <a:path extrusionOk="0" h="490854" w="376555">
                    <a:moveTo>
                      <a:pt x="259248" y="0"/>
                    </a:moveTo>
                    <a:lnTo>
                      <a:pt x="212510" y="3315"/>
                    </a:lnTo>
                    <a:lnTo>
                      <a:pt x="168577" y="13160"/>
                    </a:lnTo>
                    <a:lnTo>
                      <a:pt x="128168" y="29385"/>
                    </a:lnTo>
                    <a:lnTo>
                      <a:pt x="92002" y="51838"/>
                    </a:lnTo>
                    <a:lnTo>
                      <a:pt x="60799" y="80367"/>
                    </a:lnTo>
                    <a:lnTo>
                      <a:pt x="35278" y="114822"/>
                    </a:lnTo>
                    <a:lnTo>
                      <a:pt x="16158" y="155053"/>
                    </a:lnTo>
                    <a:lnTo>
                      <a:pt x="4159" y="200906"/>
                    </a:lnTo>
                    <a:lnTo>
                      <a:pt x="0" y="252233"/>
                    </a:lnTo>
                    <a:lnTo>
                      <a:pt x="3124" y="296015"/>
                    </a:lnTo>
                    <a:lnTo>
                      <a:pt x="12470" y="336820"/>
                    </a:lnTo>
                    <a:lnTo>
                      <a:pt x="27997" y="374067"/>
                    </a:lnTo>
                    <a:lnTo>
                      <a:pt x="49665" y="407177"/>
                    </a:lnTo>
                    <a:lnTo>
                      <a:pt x="77432" y="435568"/>
                    </a:lnTo>
                    <a:lnTo>
                      <a:pt x="111258" y="458660"/>
                    </a:lnTo>
                    <a:lnTo>
                      <a:pt x="151102" y="475874"/>
                    </a:lnTo>
                    <a:lnTo>
                      <a:pt x="196924" y="486627"/>
                    </a:lnTo>
                    <a:lnTo>
                      <a:pt x="248683" y="490341"/>
                    </a:lnTo>
                    <a:lnTo>
                      <a:pt x="289323" y="488424"/>
                    </a:lnTo>
                    <a:lnTo>
                      <a:pt x="323888" y="483469"/>
                    </a:lnTo>
                    <a:lnTo>
                      <a:pt x="351317" y="476664"/>
                    </a:lnTo>
                    <a:lnTo>
                      <a:pt x="370554" y="469200"/>
                    </a:lnTo>
                    <a:lnTo>
                      <a:pt x="354355" y="385380"/>
                    </a:lnTo>
                    <a:lnTo>
                      <a:pt x="336022" y="391357"/>
                    </a:lnTo>
                    <a:lnTo>
                      <a:pt x="313851" y="396278"/>
                    </a:lnTo>
                    <a:lnTo>
                      <a:pt x="289564" y="399616"/>
                    </a:lnTo>
                    <a:lnTo>
                      <a:pt x="264881" y="400846"/>
                    </a:lnTo>
                    <a:lnTo>
                      <a:pt x="212272" y="393858"/>
                    </a:lnTo>
                    <a:lnTo>
                      <a:pt x="169943" y="373685"/>
                    </a:lnTo>
                    <a:lnTo>
                      <a:pt x="138704" y="341508"/>
                    </a:lnTo>
                    <a:lnTo>
                      <a:pt x="119366" y="298511"/>
                    </a:lnTo>
                    <a:lnTo>
                      <a:pt x="112740" y="245877"/>
                    </a:lnTo>
                    <a:lnTo>
                      <a:pt x="120306" y="188964"/>
                    </a:lnTo>
                    <a:lnTo>
                      <a:pt x="141498" y="144930"/>
                    </a:lnTo>
                    <a:lnTo>
                      <a:pt x="174052" y="113642"/>
                    </a:lnTo>
                    <a:lnTo>
                      <a:pt x="215707" y="94967"/>
                    </a:lnTo>
                    <a:lnTo>
                      <a:pt x="264201" y="88772"/>
                    </a:lnTo>
                    <a:lnTo>
                      <a:pt x="291260" y="90238"/>
                    </a:lnTo>
                    <a:lnTo>
                      <a:pt x="315349" y="94150"/>
                    </a:lnTo>
                    <a:lnTo>
                      <a:pt x="336402" y="99775"/>
                    </a:lnTo>
                    <a:lnTo>
                      <a:pt x="354355" y="106384"/>
                    </a:lnTo>
                    <a:lnTo>
                      <a:pt x="376208" y="21161"/>
                    </a:lnTo>
                    <a:lnTo>
                      <a:pt x="357739" y="13689"/>
                    </a:lnTo>
                    <a:lnTo>
                      <a:pt x="331471" y="6878"/>
                    </a:lnTo>
                    <a:lnTo>
                      <a:pt x="298332" y="1917"/>
                    </a:lnTo>
                    <a:lnTo>
                      <a:pt x="259248" y="0"/>
                    </a:lnTo>
                    <a:close/>
                  </a:path>
                </a:pathLst>
              </a:custGeom>
              <a:solidFill>
                <a:srgbClr val="00000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pic>
            <p:nvPicPr>
              <p:cNvPr id="21" name="Google Shape;21;g2ea716ab73c_1_161"/>
              <p:cNvPicPr preferRelativeResize="0"/>
              <p:nvPr/>
            </p:nvPicPr>
            <p:blipFill rotWithShape="1">
              <a:blip r:embed="rId2">
                <a:alphaModFix/>
              </a:blip>
              <a:srcRect b="0" l="0" r="0" t="0"/>
              <a:stretch/>
            </p:blipFill>
            <p:spPr>
              <a:xfrm>
                <a:off x="11904024" y="6273204"/>
                <a:ext cx="60076" cy="60066"/>
              </a:xfrm>
              <a:prstGeom prst="rect">
                <a:avLst/>
              </a:prstGeom>
              <a:noFill/>
              <a:ln>
                <a:noFill/>
              </a:ln>
            </p:spPr>
          </p:pic>
        </p:grpSp>
      </p:grpSp>
      <p:sp>
        <p:nvSpPr>
          <p:cNvPr id="22" name="Google Shape;22;g2ea716ab73c_1_161"/>
          <p:cNvSpPr/>
          <p:nvPr/>
        </p:nvSpPr>
        <p:spPr>
          <a:xfrm>
            <a:off x="0" y="0"/>
            <a:ext cx="1155000" cy="6858000"/>
          </a:xfrm>
          <a:prstGeom prst="rect">
            <a:avLst/>
          </a:prstGeom>
          <a:solidFill>
            <a:srgbClr val="262626"/>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rial"/>
              <a:ea typeface="Arial"/>
              <a:cs typeface="Arial"/>
              <a:sym typeface="Arial"/>
            </a:endParaRPr>
          </a:p>
        </p:txBody>
      </p:sp>
      <p:sp>
        <p:nvSpPr>
          <p:cNvPr id="23" name="Google Shape;23;g2ea716ab73c_1_161"/>
          <p:cNvSpPr txBox="1"/>
          <p:nvPr>
            <p:ph idx="1" type="body"/>
          </p:nvPr>
        </p:nvSpPr>
        <p:spPr>
          <a:xfrm>
            <a:off x="6510857" y="405838"/>
            <a:ext cx="4916700" cy="469800"/>
          </a:xfrm>
          <a:prstGeom prst="rect">
            <a:avLst/>
          </a:prstGeom>
          <a:noFill/>
          <a:ln>
            <a:noFill/>
          </a:ln>
        </p:spPr>
        <p:txBody>
          <a:bodyPr anchorCtr="0" anchor="t" bIns="45700" lIns="91425" spcFirstLastPara="1" rIns="91425" wrap="square" tIns="45700">
            <a:noAutofit/>
          </a:bodyPr>
          <a:lstStyle>
            <a:lvl1pPr indent="-228600" lvl="0" marL="457200" algn="r">
              <a:lnSpc>
                <a:spcPct val="90000"/>
              </a:lnSpc>
              <a:spcBef>
                <a:spcPts val="1000"/>
              </a:spcBef>
              <a:spcAft>
                <a:spcPts val="0"/>
              </a:spcAft>
              <a:buClr>
                <a:srgbClr val="000000"/>
              </a:buClr>
              <a:buSzPts val="3200"/>
              <a:buNone/>
              <a:defRPr b="1" sz="3200">
                <a:latin typeface="Arial"/>
                <a:ea typeface="Arial"/>
                <a:cs typeface="Arial"/>
                <a:sym typeface="Arial"/>
              </a:defRPr>
            </a:lvl1pPr>
            <a:lvl2pPr indent="-342900" lvl="1" marL="914400" algn="l">
              <a:lnSpc>
                <a:spcPct val="90000"/>
              </a:lnSpc>
              <a:spcBef>
                <a:spcPts val="500"/>
              </a:spcBef>
              <a:spcAft>
                <a:spcPts val="0"/>
              </a:spcAft>
              <a:buClr>
                <a:srgbClr val="000000"/>
              </a:buClr>
              <a:buSzPts val="1800"/>
              <a:buChar char="○"/>
              <a:defRPr/>
            </a:lvl2pPr>
            <a:lvl3pPr indent="-342900" lvl="2" marL="1371600" algn="l">
              <a:lnSpc>
                <a:spcPct val="90000"/>
              </a:lnSpc>
              <a:spcBef>
                <a:spcPts val="500"/>
              </a:spcBef>
              <a:spcAft>
                <a:spcPts val="0"/>
              </a:spcAft>
              <a:buClr>
                <a:srgbClr val="000000"/>
              </a:buClr>
              <a:buSzPts val="18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1600"/>
              </a:spcBef>
              <a:spcAft>
                <a:spcPts val="0"/>
              </a:spcAft>
              <a:buClr>
                <a:schemeClr val="dk1"/>
              </a:buClr>
              <a:buSzPts val="1800"/>
              <a:buChar char="●"/>
              <a:defRPr/>
            </a:lvl7pPr>
            <a:lvl8pPr indent="-342900" lvl="7" marL="3657600" algn="l">
              <a:lnSpc>
                <a:spcPct val="90000"/>
              </a:lnSpc>
              <a:spcBef>
                <a:spcPts val="1600"/>
              </a:spcBef>
              <a:spcAft>
                <a:spcPts val="0"/>
              </a:spcAft>
              <a:buClr>
                <a:schemeClr val="dk1"/>
              </a:buClr>
              <a:buSzPts val="1800"/>
              <a:buChar char="○"/>
              <a:defRPr/>
            </a:lvl8pPr>
            <a:lvl9pPr indent="-342900" lvl="8" marL="4114800" algn="l">
              <a:lnSpc>
                <a:spcPct val="90000"/>
              </a:lnSpc>
              <a:spcBef>
                <a:spcPts val="1600"/>
              </a:spcBef>
              <a:spcAft>
                <a:spcPts val="1600"/>
              </a:spcAft>
              <a:buClr>
                <a:schemeClr val="dk1"/>
              </a:buClr>
              <a:buSzPts val="1800"/>
              <a:buChar char="■"/>
              <a:defRPr/>
            </a:lvl9pPr>
          </a:lstStyle>
          <a:p/>
        </p:txBody>
      </p:sp>
      <p:sp>
        <p:nvSpPr>
          <p:cNvPr id="24" name="Google Shape;24;g2ea716ab73c_1_161"/>
          <p:cNvSpPr txBox="1"/>
          <p:nvPr>
            <p:ph idx="2" type="body"/>
          </p:nvPr>
        </p:nvSpPr>
        <p:spPr>
          <a:xfrm>
            <a:off x="6510857" y="976149"/>
            <a:ext cx="4930800" cy="281700"/>
          </a:xfrm>
          <a:prstGeom prst="rect">
            <a:avLst/>
          </a:prstGeom>
          <a:noFill/>
          <a:ln>
            <a:noFill/>
          </a:ln>
        </p:spPr>
        <p:txBody>
          <a:bodyPr anchorCtr="0" anchor="t" bIns="45700" lIns="91425" spcFirstLastPara="1" rIns="91425" wrap="square" tIns="45700">
            <a:normAutofit/>
          </a:bodyPr>
          <a:lstStyle>
            <a:lvl1pPr indent="-228600" lvl="0" marL="457200" algn="r">
              <a:lnSpc>
                <a:spcPct val="90000"/>
              </a:lnSpc>
              <a:spcBef>
                <a:spcPts val="1000"/>
              </a:spcBef>
              <a:spcAft>
                <a:spcPts val="0"/>
              </a:spcAft>
              <a:buClr>
                <a:srgbClr val="000000"/>
              </a:buClr>
              <a:buSzPts val="1400"/>
              <a:buNone/>
              <a:defRPr sz="1400">
                <a:latin typeface="Arial"/>
                <a:ea typeface="Arial"/>
                <a:cs typeface="Arial"/>
                <a:sym typeface="Arial"/>
              </a:defRPr>
            </a:lvl1pPr>
            <a:lvl2pPr indent="-228600" lvl="1" marL="914400" algn="r">
              <a:lnSpc>
                <a:spcPct val="90000"/>
              </a:lnSpc>
              <a:spcBef>
                <a:spcPts val="1000"/>
              </a:spcBef>
              <a:spcAft>
                <a:spcPts val="0"/>
              </a:spcAft>
              <a:buClr>
                <a:srgbClr val="000000"/>
              </a:buClr>
              <a:buSzPts val="1400"/>
              <a:buNone/>
              <a:defRPr sz="1400">
                <a:latin typeface="Arial"/>
                <a:ea typeface="Arial"/>
                <a:cs typeface="Arial"/>
                <a:sym typeface="Arial"/>
              </a:defRPr>
            </a:lvl2pPr>
            <a:lvl3pPr indent="-342900" lvl="2" marL="1371600" algn="l">
              <a:lnSpc>
                <a:spcPct val="90000"/>
              </a:lnSpc>
              <a:spcBef>
                <a:spcPts val="500"/>
              </a:spcBef>
              <a:spcAft>
                <a:spcPts val="0"/>
              </a:spcAft>
              <a:buClr>
                <a:srgbClr val="000000"/>
              </a:buClr>
              <a:buSzPts val="1800"/>
              <a:buChar char="■"/>
              <a:defRPr/>
            </a:lvl3pPr>
            <a:lvl4pPr indent="-342900" lvl="3" marL="1828800" algn="l">
              <a:lnSpc>
                <a:spcPct val="90000"/>
              </a:lnSpc>
              <a:spcBef>
                <a:spcPts val="500"/>
              </a:spcBef>
              <a:spcAft>
                <a:spcPts val="0"/>
              </a:spcAft>
              <a:buClr>
                <a:srgbClr val="000000"/>
              </a:buClr>
              <a:buSzPts val="1800"/>
              <a:buChar char="●"/>
              <a:defRPr/>
            </a:lvl4pPr>
            <a:lvl5pPr indent="-342900" lvl="4" marL="2286000" algn="l">
              <a:lnSpc>
                <a:spcPct val="90000"/>
              </a:lnSpc>
              <a:spcBef>
                <a:spcPts val="500"/>
              </a:spcBef>
              <a:spcAft>
                <a:spcPts val="0"/>
              </a:spcAft>
              <a:buClr>
                <a:srgbClr val="000000"/>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1600"/>
              </a:spcBef>
              <a:spcAft>
                <a:spcPts val="0"/>
              </a:spcAft>
              <a:buClr>
                <a:schemeClr val="dk1"/>
              </a:buClr>
              <a:buSzPts val="1800"/>
              <a:buChar char="●"/>
              <a:defRPr/>
            </a:lvl7pPr>
            <a:lvl8pPr indent="-342900" lvl="7" marL="3657600" algn="l">
              <a:lnSpc>
                <a:spcPct val="90000"/>
              </a:lnSpc>
              <a:spcBef>
                <a:spcPts val="1600"/>
              </a:spcBef>
              <a:spcAft>
                <a:spcPts val="0"/>
              </a:spcAft>
              <a:buClr>
                <a:schemeClr val="dk1"/>
              </a:buClr>
              <a:buSzPts val="1800"/>
              <a:buChar char="○"/>
              <a:defRPr/>
            </a:lvl8pPr>
            <a:lvl9pPr indent="-342900" lvl="8" marL="4114800" algn="l">
              <a:lnSpc>
                <a:spcPct val="90000"/>
              </a:lnSpc>
              <a:spcBef>
                <a:spcPts val="1600"/>
              </a:spcBef>
              <a:spcAft>
                <a:spcPts val="1600"/>
              </a:spcAft>
              <a:buClr>
                <a:schemeClr val="dk1"/>
              </a:buClr>
              <a:buSzPts val="1800"/>
              <a:buChar char="■"/>
              <a:defRPr/>
            </a:lvl9pPr>
          </a:lstStyle>
          <a:p/>
        </p:txBody>
      </p:sp>
      <p:sp>
        <p:nvSpPr>
          <p:cNvPr id="25" name="Google Shape;25;g2ea716ab73c_1_161"/>
          <p:cNvSpPr/>
          <p:nvPr/>
        </p:nvSpPr>
        <p:spPr>
          <a:xfrm>
            <a:off x="11551907" y="483653"/>
            <a:ext cx="271500" cy="271500"/>
          </a:xfrm>
          <a:prstGeom prst="rect">
            <a:avLst/>
          </a:prstGeom>
          <a:solidFill>
            <a:srgbClr val="FFB71B"/>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rial"/>
              <a:ea typeface="Arial"/>
              <a:cs typeface="Arial"/>
              <a:sym typeface="Arial"/>
            </a:endParaRPr>
          </a:p>
        </p:txBody>
      </p:sp>
      <p:pic>
        <p:nvPicPr>
          <p:cNvPr id="26" name="Google Shape;26;g2ea716ab73c_1_161"/>
          <p:cNvPicPr preferRelativeResize="0"/>
          <p:nvPr/>
        </p:nvPicPr>
        <p:blipFill rotWithShape="1">
          <a:blip r:embed="rId3">
            <a:alphaModFix/>
          </a:blip>
          <a:srcRect b="0" l="0" r="0" t="0"/>
          <a:stretch/>
        </p:blipFill>
        <p:spPr>
          <a:xfrm>
            <a:off x="233354" y="405838"/>
            <a:ext cx="688315" cy="43621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En blanco">
  <p:cSld name="1_En blanco">
    <p:spTree>
      <p:nvGrpSpPr>
        <p:cNvPr id="27" name="Shape 27"/>
        <p:cNvGrpSpPr/>
        <p:nvPr/>
      </p:nvGrpSpPr>
      <p:grpSpPr>
        <a:xfrm>
          <a:off x="0" y="0"/>
          <a:ext cx="0" cy="0"/>
          <a:chOff x="0" y="0"/>
          <a:chExt cx="0" cy="0"/>
        </a:xfrm>
      </p:grpSpPr>
      <p:sp>
        <p:nvSpPr>
          <p:cNvPr id="28" name="Google Shape;28;g2ea716ab73c_1_183"/>
          <p:cNvSpPr/>
          <p:nvPr/>
        </p:nvSpPr>
        <p:spPr>
          <a:xfrm>
            <a:off x="0" y="0"/>
            <a:ext cx="12192000" cy="6858000"/>
          </a:xfrm>
          <a:prstGeom prst="rect">
            <a:avLst/>
          </a:prstGeom>
          <a:solidFill>
            <a:srgbClr val="262626"/>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Calibri"/>
              <a:buNone/>
            </a:pPr>
            <a:r>
              <a:t/>
            </a:r>
            <a:endParaRPr b="0" i="0" sz="1800" u="none" cap="none" strike="noStrike">
              <a:solidFill>
                <a:srgbClr val="FFFFFF"/>
              </a:solidFill>
              <a:latin typeface="Arial"/>
              <a:ea typeface="Arial"/>
              <a:cs typeface="Arial"/>
              <a:sym typeface="Arial"/>
            </a:endParaRPr>
          </a:p>
        </p:txBody>
      </p:sp>
      <p:grpSp>
        <p:nvGrpSpPr>
          <p:cNvPr id="29" name="Google Shape;29;g2ea716ab73c_1_183"/>
          <p:cNvGrpSpPr/>
          <p:nvPr/>
        </p:nvGrpSpPr>
        <p:grpSpPr>
          <a:xfrm>
            <a:off x="2569592" y="5445626"/>
            <a:ext cx="7052811" cy="563480"/>
            <a:chOff x="2569592" y="5445626"/>
            <a:chExt cx="7052811" cy="563480"/>
          </a:xfrm>
        </p:grpSpPr>
        <p:pic>
          <p:nvPicPr>
            <p:cNvPr id="30" name="Google Shape;30;g2ea716ab73c_1_183"/>
            <p:cNvPicPr preferRelativeResize="0"/>
            <p:nvPr/>
          </p:nvPicPr>
          <p:blipFill rotWithShape="1">
            <a:blip r:embed="rId2">
              <a:alphaModFix/>
            </a:blip>
            <a:srcRect b="0" l="0" r="0" t="0"/>
            <a:stretch/>
          </p:blipFill>
          <p:spPr>
            <a:xfrm>
              <a:off x="4569878" y="5445626"/>
              <a:ext cx="5052525" cy="563480"/>
            </a:xfrm>
            <a:prstGeom prst="rect">
              <a:avLst/>
            </a:prstGeom>
            <a:noFill/>
            <a:ln>
              <a:noFill/>
            </a:ln>
          </p:spPr>
        </p:pic>
        <p:pic>
          <p:nvPicPr>
            <p:cNvPr id="31" name="Google Shape;31;g2ea716ab73c_1_183"/>
            <p:cNvPicPr preferRelativeResize="0"/>
            <p:nvPr/>
          </p:nvPicPr>
          <p:blipFill rotWithShape="1">
            <a:blip r:embed="rId3">
              <a:alphaModFix/>
            </a:blip>
            <a:srcRect b="0" l="0" r="0" t="0"/>
            <a:stretch/>
          </p:blipFill>
          <p:spPr>
            <a:xfrm>
              <a:off x="2569592" y="5505446"/>
              <a:ext cx="1331492" cy="443831"/>
            </a:xfrm>
            <a:prstGeom prst="rect">
              <a:avLst/>
            </a:prstGeom>
            <a:noFill/>
            <a:ln>
              <a:noFill/>
            </a:ln>
          </p:spPr>
        </p:pic>
      </p:grpSp>
      <p:pic>
        <p:nvPicPr>
          <p:cNvPr id="32" name="Google Shape;32;g2ea716ab73c_1_183"/>
          <p:cNvPicPr preferRelativeResize="0"/>
          <p:nvPr/>
        </p:nvPicPr>
        <p:blipFill rotWithShape="1">
          <a:blip r:embed="rId4">
            <a:alphaModFix/>
          </a:blip>
          <a:srcRect b="0" l="0" r="0" t="0"/>
          <a:stretch/>
        </p:blipFill>
        <p:spPr>
          <a:xfrm>
            <a:off x="4097179" y="2291641"/>
            <a:ext cx="3997637" cy="129690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3" name="Shape 33"/>
        <p:cNvGrpSpPr/>
        <p:nvPr/>
      </p:nvGrpSpPr>
      <p:grpSpPr>
        <a:xfrm>
          <a:off x="0" y="0"/>
          <a:ext cx="0" cy="0"/>
          <a:chOff x="0" y="0"/>
          <a:chExt cx="0" cy="0"/>
        </a:xfrm>
      </p:grpSpPr>
      <p:sp>
        <p:nvSpPr>
          <p:cNvPr id="34" name="Google Shape;34;g2ea716ab73c_1_114"/>
          <p:cNvSpPr txBox="1"/>
          <p:nvPr>
            <p:ph type="ctrTitle"/>
          </p:nvPr>
        </p:nvSpPr>
        <p:spPr>
          <a:xfrm>
            <a:off x="415611" y="992767"/>
            <a:ext cx="11360700" cy="27369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p:txBody>
      </p:sp>
      <p:sp>
        <p:nvSpPr>
          <p:cNvPr id="35" name="Google Shape;35;g2ea716ab73c_1_114"/>
          <p:cNvSpPr txBox="1"/>
          <p:nvPr>
            <p:ph idx="1" type="subTitle"/>
          </p:nvPr>
        </p:nvSpPr>
        <p:spPr>
          <a:xfrm>
            <a:off x="415600" y="3778833"/>
            <a:ext cx="11360700" cy="10569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p:txBody>
      </p:sp>
      <p:sp>
        <p:nvSpPr>
          <p:cNvPr id="36" name="Google Shape;36;g2ea716ab73c_1_11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7" name="Shape 37"/>
        <p:cNvGrpSpPr/>
        <p:nvPr/>
      </p:nvGrpSpPr>
      <p:grpSpPr>
        <a:xfrm>
          <a:off x="0" y="0"/>
          <a:ext cx="0" cy="0"/>
          <a:chOff x="0" y="0"/>
          <a:chExt cx="0" cy="0"/>
        </a:xfrm>
      </p:grpSpPr>
      <p:sp>
        <p:nvSpPr>
          <p:cNvPr id="38" name="Google Shape;38;g2ea716ab73c_1_118"/>
          <p:cNvSpPr txBox="1"/>
          <p:nvPr>
            <p:ph type="title"/>
          </p:nvPr>
        </p:nvSpPr>
        <p:spPr>
          <a:xfrm>
            <a:off x="415600" y="2867800"/>
            <a:ext cx="11360700" cy="11223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39" name="Google Shape;39;g2ea716ab73c_1_118"/>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0" name="Shape 40"/>
        <p:cNvGrpSpPr/>
        <p:nvPr/>
      </p:nvGrpSpPr>
      <p:grpSpPr>
        <a:xfrm>
          <a:off x="0" y="0"/>
          <a:ext cx="0" cy="0"/>
          <a:chOff x="0" y="0"/>
          <a:chExt cx="0" cy="0"/>
        </a:xfrm>
      </p:grpSpPr>
      <p:sp>
        <p:nvSpPr>
          <p:cNvPr id="41" name="Google Shape;41;g2ea716ab73c_1_12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42" name="Google Shape;42;g2ea716ab73c_1_12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43" name="Google Shape;43;g2ea716ab73c_1_12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4" name="Shape 44"/>
        <p:cNvGrpSpPr/>
        <p:nvPr/>
      </p:nvGrpSpPr>
      <p:grpSpPr>
        <a:xfrm>
          <a:off x="0" y="0"/>
          <a:ext cx="0" cy="0"/>
          <a:chOff x="0" y="0"/>
          <a:chExt cx="0" cy="0"/>
        </a:xfrm>
      </p:grpSpPr>
      <p:sp>
        <p:nvSpPr>
          <p:cNvPr id="45" name="Google Shape;45;g2ea716ab73c_1_125"/>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46" name="Google Shape;46;g2ea716ab73c_1_125"/>
          <p:cNvSpPr txBox="1"/>
          <p:nvPr>
            <p:ph idx="1" type="body"/>
          </p:nvPr>
        </p:nvSpPr>
        <p:spPr>
          <a:xfrm>
            <a:off x="415600" y="1536633"/>
            <a:ext cx="5333100" cy="455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7" name="Google Shape;47;g2ea716ab73c_1_125"/>
          <p:cNvSpPr txBox="1"/>
          <p:nvPr>
            <p:ph idx="2" type="body"/>
          </p:nvPr>
        </p:nvSpPr>
        <p:spPr>
          <a:xfrm>
            <a:off x="6443200" y="1536633"/>
            <a:ext cx="5333100" cy="455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48" name="Google Shape;48;g2ea716ab73c_1_125"/>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g2ea716ab73c_1_13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51" name="Google Shape;51;g2ea716ab73c_1_13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2" name="Shape 52"/>
        <p:cNvGrpSpPr/>
        <p:nvPr/>
      </p:nvGrpSpPr>
      <p:grpSpPr>
        <a:xfrm>
          <a:off x="0" y="0"/>
          <a:ext cx="0" cy="0"/>
          <a:chOff x="0" y="0"/>
          <a:chExt cx="0" cy="0"/>
        </a:xfrm>
      </p:grpSpPr>
      <p:sp>
        <p:nvSpPr>
          <p:cNvPr id="53" name="Google Shape;53;g2ea716ab73c_1_133"/>
          <p:cNvSpPr txBox="1"/>
          <p:nvPr>
            <p:ph type="title"/>
          </p:nvPr>
        </p:nvSpPr>
        <p:spPr>
          <a:xfrm>
            <a:off x="415600" y="740800"/>
            <a:ext cx="3744000" cy="1007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54" name="Google Shape;54;g2ea716ab73c_1_133"/>
          <p:cNvSpPr txBox="1"/>
          <p:nvPr>
            <p:ph idx="1" type="body"/>
          </p:nvPr>
        </p:nvSpPr>
        <p:spPr>
          <a:xfrm>
            <a:off x="415600" y="1852800"/>
            <a:ext cx="3744000" cy="4239300"/>
          </a:xfrm>
          <a:prstGeom prst="rect">
            <a:avLst/>
          </a:prstGeom>
          <a:noFill/>
          <a:ln>
            <a:noFill/>
          </a:ln>
        </p:spPr>
        <p:txBody>
          <a:bodyPr anchorCtr="0" anchor="t" bIns="121900" lIns="121900" spcFirstLastPara="1" rIns="121900" wrap="square" tIns="121900">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55" name="Google Shape;55;g2ea716ab73c_1_13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 name="Shape 9"/>
        <p:cNvGrpSpPr/>
        <p:nvPr/>
      </p:nvGrpSpPr>
      <p:grpSpPr>
        <a:xfrm>
          <a:off x="0" y="0"/>
          <a:ext cx="0" cy="0"/>
          <a:chOff x="0" y="0"/>
          <a:chExt cx="0" cy="0"/>
        </a:xfrm>
      </p:grpSpPr>
      <p:sp>
        <p:nvSpPr>
          <p:cNvPr id="10" name="Google Shape;10;g2ea716ab73c_1_11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9pPr>
          </a:lstStyle>
          <a:p/>
        </p:txBody>
      </p:sp>
      <p:sp>
        <p:nvSpPr>
          <p:cNvPr id="11" name="Google Shape;11;g2ea716ab73c_1_110"/>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marR="0" rtl="0" algn="l">
              <a:lnSpc>
                <a:spcPct val="115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1pPr>
            <a:lvl2pPr indent="-349250" lvl="1" marL="9144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2pPr>
            <a:lvl3pPr indent="-349250" lvl="2" marL="13716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3pPr>
            <a:lvl4pPr indent="-349250" lvl="3" marL="18288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4pPr>
            <a:lvl5pPr indent="-349250" lvl="4" marL="22860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5pPr>
            <a:lvl6pPr indent="-349250" lvl="5" marL="27432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6pPr>
            <a:lvl7pPr indent="-349250" lvl="6" marL="32004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7pPr>
            <a:lvl8pPr indent="-349250" lvl="7" marL="36576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8pPr>
            <a:lvl9pPr indent="-349250" lvl="8" marL="41148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9pPr>
          </a:lstStyle>
          <a:p/>
        </p:txBody>
      </p:sp>
      <p:sp>
        <p:nvSpPr>
          <p:cNvPr id="12" name="Google Shape;12;g2ea716ab73c_1_11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9.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3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30.png"/><Relationship Id="rId5" Type="http://schemas.openxmlformats.org/officeDocument/2006/relationships/image" Target="../media/image11.png"/><Relationship Id="rId6" Type="http://schemas.openxmlformats.org/officeDocument/2006/relationships/image" Target="../media/image42.png"/><Relationship Id="rId7" Type="http://schemas.openxmlformats.org/officeDocument/2006/relationships/image" Target="../media/image44.png"/><Relationship Id="rId8"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3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3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4.png"/><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3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3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3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4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4.png"/><Relationship Id="rId4"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4.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2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42.png"/><Relationship Id="rId6" Type="http://schemas.openxmlformats.org/officeDocument/2006/relationships/image" Target="../media/image44.png"/><Relationship Id="rId7"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0.jpg"/><Relationship Id="rId4" Type="http://schemas.openxmlformats.org/officeDocument/2006/relationships/image" Target="../media/image9.png"/><Relationship Id="rId5"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21.png"/><Relationship Id="rId6" Type="http://schemas.openxmlformats.org/officeDocument/2006/relationships/image" Target="../media/image34.png"/><Relationship Id="rId7"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g2ea716ab73c_1_209"/>
          <p:cNvSpPr/>
          <p:nvPr/>
        </p:nvSpPr>
        <p:spPr>
          <a:xfrm>
            <a:off x="7006000" y="1621599"/>
            <a:ext cx="5190900" cy="4419277"/>
          </a:xfrm>
          <a:prstGeom prst="rect">
            <a:avLst/>
          </a:prstGeom>
          <a:solidFill>
            <a:srgbClr val="FFB71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g2ea716ab73c_1_209"/>
          <p:cNvSpPr txBox="1"/>
          <p:nvPr/>
        </p:nvSpPr>
        <p:spPr>
          <a:xfrm>
            <a:off x="7678275" y="1966809"/>
            <a:ext cx="44196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Arial"/>
              <a:buNone/>
            </a:pPr>
            <a:r>
              <a:rPr b="1" i="0" lang="es-MX" sz="2400" u="none" cap="none" strike="noStrike">
                <a:solidFill>
                  <a:schemeClr val="dk1"/>
                </a:solidFill>
                <a:latin typeface="Arial"/>
                <a:ea typeface="Arial"/>
                <a:cs typeface="Arial"/>
                <a:sym typeface="Arial"/>
              </a:rPr>
              <a:t>ChatBotVerisure: Asistente Virtual para Atención  Colaboradores</a:t>
            </a:r>
            <a:endParaRPr b="1" i="0" sz="2400" u="none" cap="none" strike="noStrike">
              <a:solidFill>
                <a:srgbClr val="000000"/>
              </a:solidFill>
              <a:latin typeface="Arial"/>
              <a:ea typeface="Arial"/>
              <a:cs typeface="Arial"/>
              <a:sym typeface="Arial"/>
            </a:endParaRPr>
          </a:p>
        </p:txBody>
      </p:sp>
      <p:sp>
        <p:nvSpPr>
          <p:cNvPr id="95" name="Google Shape;95;g2ea716ab73c_1_209"/>
          <p:cNvSpPr/>
          <p:nvPr/>
        </p:nvSpPr>
        <p:spPr>
          <a:xfrm>
            <a:off x="7293950" y="2409450"/>
            <a:ext cx="322800" cy="315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g2ea716ab73c_1_209"/>
          <p:cNvSpPr/>
          <p:nvPr/>
        </p:nvSpPr>
        <p:spPr>
          <a:xfrm>
            <a:off x="7358650" y="3712375"/>
            <a:ext cx="4602300" cy="201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7" name="Google Shape;97;g2ea716ab73c_1_209"/>
          <p:cNvPicPr preferRelativeResize="0"/>
          <p:nvPr/>
        </p:nvPicPr>
        <p:blipFill rotWithShape="1">
          <a:blip r:embed="rId4">
            <a:alphaModFix/>
          </a:blip>
          <a:srcRect b="0" l="0" r="0" t="0"/>
          <a:stretch/>
        </p:blipFill>
        <p:spPr>
          <a:xfrm>
            <a:off x="8143447" y="3879101"/>
            <a:ext cx="3032705" cy="1944150"/>
          </a:xfrm>
          <a:prstGeom prst="rect">
            <a:avLst/>
          </a:prstGeom>
          <a:noFill/>
          <a:ln>
            <a:noFill/>
          </a:ln>
        </p:spPr>
      </p:pic>
      <p:pic>
        <p:nvPicPr>
          <p:cNvPr id="98" name="Google Shape;98;g2ea716ab73c_1_209"/>
          <p:cNvPicPr preferRelativeResize="0"/>
          <p:nvPr/>
        </p:nvPicPr>
        <p:blipFill rotWithShape="1">
          <a:blip r:embed="rId5">
            <a:alphaModFix/>
          </a:blip>
          <a:srcRect b="0" l="0" r="0" t="0"/>
          <a:stretch/>
        </p:blipFill>
        <p:spPr>
          <a:xfrm>
            <a:off x="632451" y="605386"/>
            <a:ext cx="5044449" cy="101621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30871a23932_0_26"/>
          <p:cNvSpPr txBox="1"/>
          <p:nvPr>
            <p:ph idx="1" type="body"/>
          </p:nvPr>
        </p:nvSpPr>
        <p:spPr>
          <a:xfrm>
            <a:off x="6510857" y="405838"/>
            <a:ext cx="49167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MODELO DE DATOS</a:t>
            </a:r>
            <a:endParaRPr/>
          </a:p>
        </p:txBody>
      </p:sp>
      <p:pic>
        <p:nvPicPr>
          <p:cNvPr id="188" name="Google Shape;188;g30871a23932_0_26"/>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pic>
        <p:nvPicPr>
          <p:cNvPr id="189" name="Google Shape;189;g30871a23932_0_26"/>
          <p:cNvPicPr preferRelativeResize="0"/>
          <p:nvPr/>
        </p:nvPicPr>
        <p:blipFill rotWithShape="1">
          <a:blip r:embed="rId4">
            <a:alphaModFix/>
          </a:blip>
          <a:srcRect b="-4218" l="0" r="0" t="27654"/>
          <a:stretch/>
        </p:blipFill>
        <p:spPr>
          <a:xfrm>
            <a:off x="1537375" y="1340800"/>
            <a:ext cx="9926999" cy="41764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2f4b472474a_1_34"/>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6" name="Google Shape;196;g2f4b472474a_1_34"/>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197" name="Google Shape;197;g2f4b472474a_1_34"/>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METODOLOGÍA</a:t>
            </a:r>
            <a:endParaRPr/>
          </a:p>
          <a:p>
            <a:pPr indent="0" lvl="0" marL="0" rtl="0" algn="ctr">
              <a:lnSpc>
                <a:spcPct val="90000"/>
              </a:lnSpc>
              <a:spcBef>
                <a:spcPts val="1000"/>
              </a:spcBef>
              <a:spcAft>
                <a:spcPts val="0"/>
              </a:spcAft>
              <a:buSzPts val="3200"/>
              <a:buNone/>
            </a:pPr>
            <a:r>
              <a:t/>
            </a:r>
            <a:endParaRPr/>
          </a:p>
        </p:txBody>
      </p:sp>
      <p:pic>
        <p:nvPicPr>
          <p:cNvPr id="198" name="Google Shape;198;g2f4b472474a_1_34"/>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199" name="Google Shape;199;g2f4b472474a_1_34"/>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200" name="Google Shape;200;g2f4b472474a_1_34"/>
          <p:cNvPicPr preferRelativeResize="0"/>
          <p:nvPr/>
        </p:nvPicPr>
        <p:blipFill rotWithShape="1">
          <a:blip r:embed="rId5">
            <a:alphaModFix/>
          </a:blip>
          <a:srcRect b="0" l="0" r="0" t="0"/>
          <a:stretch/>
        </p:blipFill>
        <p:spPr>
          <a:xfrm>
            <a:off x="1491200" y="910301"/>
            <a:ext cx="10558874" cy="52794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2ea716ab73c_0_0"/>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7" name="Google Shape;207;g2ea716ab73c_0_0"/>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208" name="Google Shape;208;g2ea716ab73c_0_0"/>
          <p:cNvSpPr txBox="1"/>
          <p:nvPr>
            <p:ph idx="1" type="body"/>
          </p:nvPr>
        </p:nvSpPr>
        <p:spPr>
          <a:xfrm>
            <a:off x="4556724" y="405850"/>
            <a:ext cx="68574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EQUIPO DE TRABAJO - ROLES</a:t>
            </a:r>
            <a:endParaRPr/>
          </a:p>
        </p:txBody>
      </p:sp>
      <p:sp>
        <p:nvSpPr>
          <p:cNvPr id="209" name="Google Shape;209;g2ea716ab73c_0_0"/>
          <p:cNvSpPr/>
          <p:nvPr/>
        </p:nvSpPr>
        <p:spPr>
          <a:xfrm>
            <a:off x="5287325" y="3999633"/>
            <a:ext cx="1800000" cy="1800000"/>
          </a:xfrm>
          <a:prstGeom prst="ellipse">
            <a:avLst/>
          </a:prstGeom>
          <a:blipFill rotWithShape="1">
            <a:blip r:embed="rId4">
              <a:alphaModFix/>
            </a:blip>
            <a:stretch>
              <a:fillRect b="0" l="0" r="0" t="0"/>
            </a:stretch>
          </a:blip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0" name="Google Shape;210;g2ea716ab73c_0_0"/>
          <p:cNvSpPr txBox="1"/>
          <p:nvPr/>
        </p:nvSpPr>
        <p:spPr>
          <a:xfrm>
            <a:off x="4302700" y="5858000"/>
            <a:ext cx="3873900" cy="9390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Clr>
                <a:srgbClr val="000000"/>
              </a:buClr>
              <a:buSzPts val="1000"/>
              <a:buFont typeface="Arial"/>
              <a:buNone/>
            </a:pPr>
            <a:r>
              <a:rPr b="1" i="0" lang="es-MX" sz="1000" u="none" cap="none" strike="noStrike">
                <a:solidFill>
                  <a:srgbClr val="000000"/>
                </a:solidFill>
                <a:latin typeface="Arial"/>
                <a:ea typeface="Arial"/>
                <a:cs typeface="Arial"/>
                <a:sym typeface="Arial"/>
              </a:rPr>
              <a:t>Mauricio Figueroa Colarte</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000"/>
              <a:buFont typeface="Arial"/>
              <a:buNone/>
            </a:pPr>
            <a:r>
              <a:rPr b="0" i="0" lang="es-MX" sz="1000" u="none" cap="none" strike="noStrike">
                <a:solidFill>
                  <a:srgbClr val="000000"/>
                </a:solidFill>
                <a:latin typeface="Arial"/>
                <a:ea typeface="Arial"/>
                <a:cs typeface="Arial"/>
                <a:sym typeface="Arial"/>
              </a:rPr>
              <a:t>Ingeniero Civil en Informática, </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000"/>
              <a:buFont typeface="Arial"/>
              <a:buNone/>
            </a:pPr>
            <a:r>
              <a:rPr b="0" i="0" lang="es-MX" sz="1000" u="none" cap="none" strike="noStrike">
                <a:solidFill>
                  <a:srgbClr val="000000"/>
                </a:solidFill>
                <a:latin typeface="Arial"/>
                <a:ea typeface="Arial"/>
                <a:cs typeface="Arial"/>
                <a:sym typeface="Arial"/>
              </a:rPr>
              <a:t>Magister en Tecnologías de la Información, Docente</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chemeClr val="dk1"/>
              </a:buClr>
              <a:buSzPts val="1000"/>
              <a:buFont typeface="Arial"/>
              <a:buNone/>
            </a:pPr>
            <a:r>
              <a:rPr b="1" i="0" lang="es-MX" sz="1000" u="none" cap="none" strike="noStrike">
                <a:solidFill>
                  <a:schemeClr val="dk1"/>
                </a:solidFill>
                <a:latin typeface="Arial"/>
                <a:ea typeface="Arial"/>
                <a:cs typeface="Arial"/>
                <a:sym typeface="Arial"/>
              </a:rPr>
              <a:t>Product Owner</a:t>
            </a:r>
            <a:endParaRPr b="1" i="0" sz="1000" u="none" cap="none" strike="noStrike">
              <a:solidFill>
                <a:srgbClr val="000000"/>
              </a:solidFill>
              <a:latin typeface="Arial"/>
              <a:ea typeface="Arial"/>
              <a:cs typeface="Arial"/>
              <a:sym typeface="Arial"/>
            </a:endParaRPr>
          </a:p>
        </p:txBody>
      </p:sp>
      <p:pic>
        <p:nvPicPr>
          <p:cNvPr id="211" name="Google Shape;211;g2ea716ab73c_0_0"/>
          <p:cNvPicPr preferRelativeResize="0"/>
          <p:nvPr/>
        </p:nvPicPr>
        <p:blipFill rotWithShape="1">
          <a:blip r:embed="rId5">
            <a:alphaModFix/>
          </a:blip>
          <a:srcRect b="0" l="0" r="0" t="0"/>
          <a:stretch/>
        </p:blipFill>
        <p:spPr>
          <a:xfrm>
            <a:off x="2796772" y="1334178"/>
            <a:ext cx="427431" cy="427431"/>
          </a:xfrm>
          <a:prstGeom prst="rect">
            <a:avLst/>
          </a:prstGeom>
          <a:noFill/>
          <a:ln>
            <a:noFill/>
          </a:ln>
        </p:spPr>
      </p:pic>
      <p:sp>
        <p:nvSpPr>
          <p:cNvPr id="212" name="Google Shape;212;g2ea716ab73c_0_0"/>
          <p:cNvSpPr txBox="1"/>
          <p:nvPr/>
        </p:nvSpPr>
        <p:spPr>
          <a:xfrm>
            <a:off x="2094449" y="1826902"/>
            <a:ext cx="1921068" cy="54014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sp>
        <p:nvSpPr>
          <p:cNvPr id="213" name="Google Shape;213;g2ea716ab73c_0_0"/>
          <p:cNvSpPr/>
          <p:nvPr/>
        </p:nvSpPr>
        <p:spPr>
          <a:xfrm>
            <a:off x="2012909" y="1196976"/>
            <a:ext cx="1800000" cy="1800000"/>
          </a:xfrm>
          <a:prstGeom prst="ellipse">
            <a:avLst/>
          </a:prstGeom>
          <a:blipFill rotWithShape="1">
            <a:blip r:embed="rId6">
              <a:alphaModFix/>
            </a:blip>
            <a:stretch>
              <a:fillRect b="0" l="0" r="0" t="0"/>
            </a:stretch>
          </a:blip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4" name="Google Shape;214;g2ea716ab73c_0_0"/>
          <p:cNvSpPr/>
          <p:nvPr/>
        </p:nvSpPr>
        <p:spPr>
          <a:xfrm>
            <a:off x="5196000" y="1196976"/>
            <a:ext cx="1800000" cy="1800000"/>
          </a:xfrm>
          <a:prstGeom prst="ellipse">
            <a:avLst/>
          </a:prstGeom>
          <a:blipFill rotWithShape="1">
            <a:blip r:embed="rId7">
              <a:alphaModFix/>
            </a:blip>
            <a:stretch>
              <a:fillRect b="0" l="0" r="0" t="0"/>
            </a:stretch>
          </a:blip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5" name="Google Shape;215;g2ea716ab73c_0_0"/>
          <p:cNvSpPr/>
          <p:nvPr/>
        </p:nvSpPr>
        <p:spPr>
          <a:xfrm>
            <a:off x="8678646" y="1196976"/>
            <a:ext cx="1800000" cy="1800000"/>
          </a:xfrm>
          <a:prstGeom prst="ellipse">
            <a:avLst/>
          </a:prstGeom>
          <a:blipFill rotWithShape="1">
            <a:blip r:embed="rId8">
              <a:alphaModFix/>
            </a:blip>
            <a:stretch>
              <a:fillRect b="0" l="0" r="0" t="0"/>
            </a:stretch>
          </a:blip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6" name="Google Shape;216;g2ea716ab73c_0_0"/>
          <p:cNvSpPr txBox="1"/>
          <p:nvPr/>
        </p:nvSpPr>
        <p:spPr>
          <a:xfrm>
            <a:off x="4788117" y="3034804"/>
            <a:ext cx="2869500" cy="9390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Clr>
                <a:srgbClr val="000000"/>
              </a:buClr>
              <a:buSzPts val="1000"/>
              <a:buFont typeface="Arial"/>
              <a:buNone/>
            </a:pPr>
            <a:r>
              <a:rPr b="1" i="0" lang="es-MX" sz="1000" u="none" cap="none" strike="noStrike">
                <a:solidFill>
                  <a:srgbClr val="000000"/>
                </a:solidFill>
                <a:latin typeface="Arial"/>
                <a:ea typeface="Arial"/>
                <a:cs typeface="Arial"/>
                <a:sym typeface="Arial"/>
              </a:rPr>
              <a:t>Nicolás Cañas Arriagada</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000"/>
              <a:buFont typeface="Arial"/>
              <a:buNone/>
            </a:pPr>
            <a:r>
              <a:rPr b="0" i="0" lang="es-MX" sz="1000" u="none" cap="none" strike="noStrike">
                <a:solidFill>
                  <a:srgbClr val="000000"/>
                </a:solidFill>
                <a:latin typeface="Arial"/>
                <a:ea typeface="Arial"/>
                <a:cs typeface="Arial"/>
                <a:sym typeface="Arial"/>
              </a:rPr>
              <a:t>Estudiante Ingeniería en Informática – 4to. año</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chemeClr val="dk1"/>
              </a:buClr>
              <a:buSzPts val="1000"/>
              <a:buFont typeface="Arial"/>
              <a:buNone/>
            </a:pPr>
            <a:r>
              <a:rPr b="1" i="0" lang="es-MX" sz="1000" u="none" cap="none" strike="noStrike">
                <a:solidFill>
                  <a:schemeClr val="dk1"/>
                </a:solidFill>
                <a:latin typeface="Arial"/>
                <a:ea typeface="Arial"/>
                <a:cs typeface="Arial"/>
                <a:sym typeface="Arial"/>
              </a:rPr>
              <a:t>Developer</a:t>
            </a:r>
            <a:endParaRPr b="1" i="0" sz="10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217" name="Google Shape;217;g2ea716ab73c_0_0"/>
          <p:cNvSpPr txBox="1"/>
          <p:nvPr/>
        </p:nvSpPr>
        <p:spPr>
          <a:xfrm>
            <a:off x="1552860" y="3043132"/>
            <a:ext cx="29154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Clr>
                <a:srgbClr val="000000"/>
              </a:buClr>
              <a:buSzPts val="1000"/>
              <a:buFont typeface="Arial"/>
              <a:buNone/>
            </a:pPr>
            <a:r>
              <a:rPr b="1" i="0" lang="es-MX" sz="1000" u="none" cap="none" strike="noStrike">
                <a:solidFill>
                  <a:srgbClr val="000000"/>
                </a:solidFill>
                <a:latin typeface="Arial"/>
                <a:ea typeface="Arial"/>
                <a:cs typeface="Arial"/>
                <a:sym typeface="Arial"/>
              </a:rPr>
              <a:t>Felipe Fernández Morel</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000"/>
              <a:buFont typeface="Arial"/>
              <a:buNone/>
            </a:pPr>
            <a:r>
              <a:rPr b="0" i="0" lang="es-MX" sz="1000" u="none" cap="none" strike="noStrike">
                <a:solidFill>
                  <a:srgbClr val="000000"/>
                </a:solidFill>
                <a:latin typeface="Arial"/>
                <a:ea typeface="Arial"/>
                <a:cs typeface="Arial"/>
                <a:sym typeface="Arial"/>
              </a:rPr>
              <a:t>Estudiante Ingeniería en Informática – 4to. año</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000"/>
              <a:buFont typeface="Arial"/>
              <a:buNone/>
            </a:pPr>
            <a:r>
              <a:rPr b="1" i="0" lang="es-MX" sz="1000" u="none" cap="none" strike="noStrike">
                <a:solidFill>
                  <a:srgbClr val="000000"/>
                </a:solidFill>
                <a:latin typeface="Arial"/>
                <a:ea typeface="Arial"/>
                <a:cs typeface="Arial"/>
                <a:sym typeface="Arial"/>
              </a:rPr>
              <a:t>Scrum Master</a:t>
            </a:r>
            <a:endParaRPr b="1" i="0" sz="1000" u="none" cap="none" strike="noStrike">
              <a:solidFill>
                <a:srgbClr val="000000"/>
              </a:solidFill>
              <a:latin typeface="Arial"/>
              <a:ea typeface="Arial"/>
              <a:cs typeface="Arial"/>
              <a:sym typeface="Arial"/>
            </a:endParaRPr>
          </a:p>
        </p:txBody>
      </p:sp>
      <p:sp>
        <p:nvSpPr>
          <p:cNvPr id="218" name="Google Shape;218;g2ea716ab73c_0_0"/>
          <p:cNvSpPr txBox="1"/>
          <p:nvPr/>
        </p:nvSpPr>
        <p:spPr>
          <a:xfrm>
            <a:off x="8176483" y="3040997"/>
            <a:ext cx="2994000" cy="7080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Clr>
                <a:srgbClr val="000000"/>
              </a:buClr>
              <a:buSzPts val="1000"/>
              <a:buFont typeface="Arial"/>
              <a:buNone/>
            </a:pPr>
            <a:r>
              <a:rPr b="1" i="0" lang="es-MX" sz="1000" u="none" cap="none" strike="noStrike">
                <a:solidFill>
                  <a:srgbClr val="000000"/>
                </a:solidFill>
                <a:latin typeface="Arial"/>
                <a:ea typeface="Arial"/>
                <a:cs typeface="Arial"/>
                <a:sym typeface="Arial"/>
              </a:rPr>
              <a:t>Marcelo Contreras Gonzalez</a:t>
            </a:r>
            <a:endParaRPr b="1" i="0" sz="10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000"/>
              <a:buFont typeface="Arial"/>
              <a:buNone/>
            </a:pPr>
            <a:r>
              <a:rPr b="0" i="0" lang="es-MX" sz="1000" u="none" cap="none" strike="noStrike">
                <a:solidFill>
                  <a:srgbClr val="000000"/>
                </a:solidFill>
                <a:latin typeface="Arial"/>
                <a:ea typeface="Arial"/>
                <a:cs typeface="Arial"/>
                <a:sym typeface="Arial"/>
              </a:rPr>
              <a:t>Estudiante Ingeniería en Informática – 4to. año</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chemeClr val="dk1"/>
              </a:buClr>
              <a:buSzPts val="1000"/>
              <a:buFont typeface="Arial"/>
              <a:buNone/>
            </a:pPr>
            <a:r>
              <a:rPr b="1" i="0" lang="es-MX" sz="1000" u="none" cap="none" strike="noStrike">
                <a:solidFill>
                  <a:schemeClr val="dk1"/>
                </a:solidFill>
                <a:latin typeface="Arial"/>
                <a:ea typeface="Arial"/>
                <a:cs typeface="Arial"/>
                <a:sym typeface="Arial"/>
              </a:rPr>
              <a:t>Developer</a:t>
            </a:r>
            <a:endParaRPr b="1" i="0" sz="10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2f4b472474a_1_43"/>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5" name="Google Shape;225;g2f4b472474a_1_43"/>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226" name="Google Shape;226;g2f4b472474a_1_43"/>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EVIDENCIAS</a:t>
            </a:r>
            <a:endParaRPr/>
          </a:p>
          <a:p>
            <a:pPr indent="0" lvl="0" marL="0" rtl="0" algn="ctr">
              <a:lnSpc>
                <a:spcPct val="90000"/>
              </a:lnSpc>
              <a:spcBef>
                <a:spcPts val="1000"/>
              </a:spcBef>
              <a:spcAft>
                <a:spcPts val="0"/>
              </a:spcAft>
              <a:buSzPts val="3200"/>
              <a:buNone/>
            </a:pPr>
            <a:r>
              <a:t/>
            </a:r>
            <a:endParaRPr/>
          </a:p>
        </p:txBody>
      </p:sp>
      <p:pic>
        <p:nvPicPr>
          <p:cNvPr id="227" name="Google Shape;227;g2f4b472474a_1_43"/>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228" name="Google Shape;228;g2f4b472474a_1_43"/>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sp>
        <p:nvSpPr>
          <p:cNvPr id="229" name="Google Shape;229;g2f4b472474a_1_43"/>
          <p:cNvSpPr/>
          <p:nvPr/>
        </p:nvSpPr>
        <p:spPr>
          <a:xfrm>
            <a:off x="1647275" y="1966075"/>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Definición proyecto APT</a:t>
            </a:r>
            <a:endParaRPr b="1" i="0" sz="1400" u="none" cap="none" strike="noStrike">
              <a:solidFill>
                <a:srgbClr val="000000"/>
              </a:solidFill>
              <a:latin typeface="Arial"/>
              <a:ea typeface="Arial"/>
              <a:cs typeface="Arial"/>
              <a:sym typeface="Arial"/>
            </a:endParaRPr>
          </a:p>
        </p:txBody>
      </p:sp>
      <p:sp>
        <p:nvSpPr>
          <p:cNvPr id="230" name="Google Shape;230;g2f4b472474a_1_43"/>
          <p:cNvSpPr/>
          <p:nvPr/>
        </p:nvSpPr>
        <p:spPr>
          <a:xfrm>
            <a:off x="4938400" y="1966063"/>
            <a:ext cx="2594100" cy="1112700"/>
          </a:xfrm>
          <a:prstGeom prst="roundRect">
            <a:avLst>
              <a:gd fmla="val 16667" name="adj"/>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Arquitectura</a:t>
            </a:r>
            <a:endParaRPr b="1" i="0" sz="1400" u="none" cap="none" strike="noStrike">
              <a:solidFill>
                <a:srgbClr val="000000"/>
              </a:solidFill>
              <a:latin typeface="Arial"/>
              <a:ea typeface="Arial"/>
              <a:cs typeface="Arial"/>
              <a:sym typeface="Arial"/>
            </a:endParaRPr>
          </a:p>
        </p:txBody>
      </p:sp>
      <p:sp>
        <p:nvSpPr>
          <p:cNvPr id="231" name="Google Shape;231;g2f4b472474a_1_43"/>
          <p:cNvSpPr/>
          <p:nvPr/>
        </p:nvSpPr>
        <p:spPr>
          <a:xfrm>
            <a:off x="8229525" y="1983590"/>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Product Backlog</a:t>
            </a:r>
            <a:endParaRPr b="1" i="0" sz="1400" u="none" cap="none" strike="noStrike">
              <a:solidFill>
                <a:srgbClr val="000000"/>
              </a:solidFill>
              <a:latin typeface="Arial"/>
              <a:ea typeface="Arial"/>
              <a:cs typeface="Arial"/>
              <a:sym typeface="Arial"/>
            </a:endParaRPr>
          </a:p>
        </p:txBody>
      </p:sp>
      <p:sp>
        <p:nvSpPr>
          <p:cNvPr id="232" name="Google Shape;232;g2f4b472474a_1_43"/>
          <p:cNvSpPr/>
          <p:nvPr/>
        </p:nvSpPr>
        <p:spPr>
          <a:xfrm>
            <a:off x="1647275" y="4237075"/>
            <a:ext cx="2594100" cy="1112700"/>
          </a:xfrm>
          <a:prstGeom prst="roundRect">
            <a:avLst>
              <a:gd fmla="val 16667" name="adj"/>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Presentación final de la solución</a:t>
            </a:r>
            <a:endParaRPr b="1" i="0" sz="1400" u="none" cap="none" strike="noStrike">
              <a:solidFill>
                <a:srgbClr val="000000"/>
              </a:solidFill>
              <a:latin typeface="Arial"/>
              <a:ea typeface="Arial"/>
              <a:cs typeface="Arial"/>
              <a:sym typeface="Arial"/>
            </a:endParaRPr>
          </a:p>
        </p:txBody>
      </p:sp>
      <p:sp>
        <p:nvSpPr>
          <p:cNvPr id="233" name="Google Shape;233;g2f4b472474a_1_43"/>
          <p:cNvSpPr/>
          <p:nvPr/>
        </p:nvSpPr>
        <p:spPr>
          <a:xfrm>
            <a:off x="4876450" y="4269925"/>
            <a:ext cx="27180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Retrospectiva del proyecto</a:t>
            </a:r>
            <a:endParaRPr b="1" i="0" sz="1400" u="none" cap="none" strike="noStrike">
              <a:solidFill>
                <a:srgbClr val="000000"/>
              </a:solidFill>
              <a:latin typeface="Arial"/>
              <a:ea typeface="Arial"/>
              <a:cs typeface="Arial"/>
              <a:sym typeface="Arial"/>
            </a:endParaRPr>
          </a:p>
        </p:txBody>
      </p:sp>
      <p:sp>
        <p:nvSpPr>
          <p:cNvPr id="234" name="Google Shape;234;g2f4b472474a_1_43"/>
          <p:cNvSpPr/>
          <p:nvPr/>
        </p:nvSpPr>
        <p:spPr>
          <a:xfrm>
            <a:off x="8229525" y="4204250"/>
            <a:ext cx="2651400" cy="1178400"/>
          </a:xfrm>
          <a:prstGeom prst="roundRect">
            <a:avLst>
              <a:gd fmla="val 16667" name="adj"/>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Épicas e historias de usuario</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g2f4b472474a_1_52"/>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1" name="Google Shape;241;g2f4b472474a_1_52"/>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242" name="Google Shape;242;g2f4b472474a_1_52"/>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EVIDENCIAS POR SPRINT</a:t>
            </a:r>
            <a:endParaRPr/>
          </a:p>
          <a:p>
            <a:pPr indent="0" lvl="0" marL="0" rtl="0" algn="ctr">
              <a:lnSpc>
                <a:spcPct val="90000"/>
              </a:lnSpc>
              <a:spcBef>
                <a:spcPts val="1000"/>
              </a:spcBef>
              <a:spcAft>
                <a:spcPts val="0"/>
              </a:spcAft>
              <a:buSzPts val="3200"/>
              <a:buNone/>
            </a:pPr>
            <a:r>
              <a:t/>
            </a:r>
            <a:endParaRPr/>
          </a:p>
        </p:txBody>
      </p:sp>
      <p:pic>
        <p:nvPicPr>
          <p:cNvPr id="243" name="Google Shape;243;g2f4b472474a_1_52"/>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244" name="Google Shape;244;g2f4b472474a_1_52"/>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245" name="Google Shape;245;g2f4b472474a_1_52"/>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246" name="Google Shape;246;g2f4b472474a_1_52"/>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sp>
        <p:nvSpPr>
          <p:cNvPr id="247" name="Google Shape;247;g2f4b472474a_1_52"/>
          <p:cNvSpPr/>
          <p:nvPr/>
        </p:nvSpPr>
        <p:spPr>
          <a:xfrm>
            <a:off x="1647275" y="1966075"/>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Sprint Backlog</a:t>
            </a:r>
            <a:endParaRPr b="1" i="0" sz="1400" u="none" cap="none" strike="noStrike">
              <a:solidFill>
                <a:srgbClr val="000000"/>
              </a:solidFill>
              <a:latin typeface="Arial"/>
              <a:ea typeface="Arial"/>
              <a:cs typeface="Arial"/>
              <a:sym typeface="Arial"/>
            </a:endParaRPr>
          </a:p>
        </p:txBody>
      </p:sp>
      <p:sp>
        <p:nvSpPr>
          <p:cNvPr id="248" name="Google Shape;248;g2f4b472474a_1_52"/>
          <p:cNvSpPr/>
          <p:nvPr/>
        </p:nvSpPr>
        <p:spPr>
          <a:xfrm>
            <a:off x="4938400" y="1966063"/>
            <a:ext cx="2594100" cy="1112700"/>
          </a:xfrm>
          <a:prstGeom prst="roundRect">
            <a:avLst>
              <a:gd fmla="val 16667" name="adj"/>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Scrum Board</a:t>
            </a:r>
            <a:endParaRPr b="1" i="0" sz="1400" u="none" cap="none" strike="noStrike">
              <a:solidFill>
                <a:srgbClr val="000000"/>
              </a:solidFill>
              <a:latin typeface="Arial"/>
              <a:ea typeface="Arial"/>
              <a:cs typeface="Arial"/>
              <a:sym typeface="Arial"/>
            </a:endParaRPr>
          </a:p>
        </p:txBody>
      </p:sp>
      <p:sp>
        <p:nvSpPr>
          <p:cNvPr id="249" name="Google Shape;249;g2f4b472474a_1_52"/>
          <p:cNvSpPr/>
          <p:nvPr/>
        </p:nvSpPr>
        <p:spPr>
          <a:xfrm>
            <a:off x="8229525" y="1983590"/>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Minutas de reunión</a:t>
            </a:r>
            <a:endParaRPr b="1" i="0" sz="1400" u="none" cap="none" strike="noStrike">
              <a:solidFill>
                <a:srgbClr val="000000"/>
              </a:solidFill>
              <a:latin typeface="Arial"/>
              <a:ea typeface="Arial"/>
              <a:cs typeface="Arial"/>
              <a:sym typeface="Arial"/>
            </a:endParaRPr>
          </a:p>
        </p:txBody>
      </p:sp>
      <p:sp>
        <p:nvSpPr>
          <p:cNvPr id="250" name="Google Shape;250;g2f4b472474a_1_52"/>
          <p:cNvSpPr/>
          <p:nvPr/>
        </p:nvSpPr>
        <p:spPr>
          <a:xfrm>
            <a:off x="1713438" y="3676950"/>
            <a:ext cx="2594100" cy="1112700"/>
          </a:xfrm>
          <a:prstGeom prst="roundRect">
            <a:avLst>
              <a:gd fmla="val 16667" name="adj"/>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Impediment Log</a:t>
            </a:r>
            <a:endParaRPr b="1" i="0" sz="1400" u="none" cap="none" strike="noStrike">
              <a:solidFill>
                <a:srgbClr val="000000"/>
              </a:solidFill>
              <a:latin typeface="Arial"/>
              <a:ea typeface="Arial"/>
              <a:cs typeface="Arial"/>
              <a:sym typeface="Arial"/>
            </a:endParaRPr>
          </a:p>
        </p:txBody>
      </p:sp>
      <p:sp>
        <p:nvSpPr>
          <p:cNvPr id="251" name="Google Shape;251;g2f4b472474a_1_52"/>
          <p:cNvSpPr/>
          <p:nvPr/>
        </p:nvSpPr>
        <p:spPr>
          <a:xfrm>
            <a:off x="4938400" y="3676950"/>
            <a:ext cx="27180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Acta de Sprint Review</a:t>
            </a:r>
            <a:endParaRPr b="1" i="0" sz="1400" u="none" cap="none" strike="noStrike">
              <a:solidFill>
                <a:srgbClr val="000000"/>
              </a:solidFill>
              <a:latin typeface="Arial"/>
              <a:ea typeface="Arial"/>
              <a:cs typeface="Arial"/>
              <a:sym typeface="Arial"/>
            </a:endParaRPr>
          </a:p>
        </p:txBody>
      </p:sp>
      <p:sp>
        <p:nvSpPr>
          <p:cNvPr id="252" name="Google Shape;252;g2f4b472474a_1_52"/>
          <p:cNvSpPr/>
          <p:nvPr/>
        </p:nvSpPr>
        <p:spPr>
          <a:xfrm>
            <a:off x="8200875" y="3644100"/>
            <a:ext cx="2651400" cy="1178400"/>
          </a:xfrm>
          <a:prstGeom prst="roundRect">
            <a:avLst>
              <a:gd fmla="val 16667" name="adj"/>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Acta de Sprint Retrospective</a:t>
            </a:r>
            <a:endParaRPr b="1" i="0" sz="1400" u="none" cap="none" strike="noStrike">
              <a:solidFill>
                <a:srgbClr val="000000"/>
              </a:solidFill>
              <a:latin typeface="Arial"/>
              <a:ea typeface="Arial"/>
              <a:cs typeface="Arial"/>
              <a:sym typeface="Arial"/>
            </a:endParaRPr>
          </a:p>
        </p:txBody>
      </p:sp>
      <p:sp>
        <p:nvSpPr>
          <p:cNvPr id="253" name="Google Shape;253;g2f4b472474a_1_52"/>
          <p:cNvSpPr/>
          <p:nvPr/>
        </p:nvSpPr>
        <p:spPr>
          <a:xfrm>
            <a:off x="3224200" y="5183250"/>
            <a:ext cx="27180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Burndown Chart</a:t>
            </a:r>
            <a:endParaRPr b="1" i="0" sz="1400" u="none" cap="none" strike="noStrike">
              <a:solidFill>
                <a:srgbClr val="000000"/>
              </a:solidFill>
              <a:latin typeface="Arial"/>
              <a:ea typeface="Arial"/>
              <a:cs typeface="Arial"/>
              <a:sym typeface="Arial"/>
            </a:endParaRPr>
          </a:p>
        </p:txBody>
      </p:sp>
      <p:sp>
        <p:nvSpPr>
          <p:cNvPr id="254" name="Google Shape;254;g2f4b472474a_1_52"/>
          <p:cNvSpPr/>
          <p:nvPr/>
        </p:nvSpPr>
        <p:spPr>
          <a:xfrm>
            <a:off x="6543900" y="5150400"/>
            <a:ext cx="2651400" cy="1178400"/>
          </a:xfrm>
          <a:prstGeom prst="roundRect">
            <a:avLst>
              <a:gd fmla="val 16667" name="adj"/>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Incremento</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2f4b472474a_1_61"/>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1" name="Google Shape;261;g2f4b472474a_1_61"/>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262" name="Google Shape;262;g2f4b472474a_1_61"/>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ÉPICAS</a:t>
            </a:r>
            <a:endParaRPr/>
          </a:p>
          <a:p>
            <a:pPr indent="0" lvl="0" marL="0" rtl="0" algn="ctr">
              <a:lnSpc>
                <a:spcPct val="90000"/>
              </a:lnSpc>
              <a:spcBef>
                <a:spcPts val="1000"/>
              </a:spcBef>
              <a:spcAft>
                <a:spcPts val="0"/>
              </a:spcAft>
              <a:buSzPts val="3200"/>
              <a:buNone/>
            </a:pPr>
            <a:r>
              <a:t/>
            </a:r>
            <a:endParaRPr/>
          </a:p>
        </p:txBody>
      </p:sp>
      <p:pic>
        <p:nvPicPr>
          <p:cNvPr id="263" name="Google Shape;263;g2f4b472474a_1_61"/>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264" name="Google Shape;264;g2f4b472474a_1_61"/>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sp>
        <p:nvSpPr>
          <p:cNvPr id="265" name="Google Shape;265;g2f4b472474a_1_61"/>
          <p:cNvSpPr/>
          <p:nvPr/>
        </p:nvSpPr>
        <p:spPr>
          <a:xfrm>
            <a:off x="3546375" y="1160750"/>
            <a:ext cx="5276400" cy="13665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000000"/>
                </a:solidFill>
                <a:latin typeface="Arial"/>
                <a:ea typeface="Arial"/>
                <a:cs typeface="Arial"/>
                <a:sym typeface="Arial"/>
              </a:rPr>
              <a:t>Atender de manera clara, amigable y oportuna las preguntas frecuentes de los colaboradores</a:t>
            </a:r>
            <a:endParaRPr b="1" i="0" sz="1600" u="none" cap="none" strike="noStrike">
              <a:solidFill>
                <a:srgbClr val="000000"/>
              </a:solidFill>
              <a:latin typeface="Arial"/>
              <a:ea typeface="Arial"/>
              <a:cs typeface="Arial"/>
              <a:sym typeface="Arial"/>
            </a:endParaRPr>
          </a:p>
        </p:txBody>
      </p:sp>
      <p:sp>
        <p:nvSpPr>
          <p:cNvPr id="266" name="Google Shape;266;g2f4b472474a_1_61"/>
          <p:cNvSpPr/>
          <p:nvPr/>
        </p:nvSpPr>
        <p:spPr>
          <a:xfrm>
            <a:off x="3546375" y="2882125"/>
            <a:ext cx="5276400" cy="13665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000000"/>
                </a:solidFill>
                <a:latin typeface="Arial"/>
                <a:ea typeface="Arial"/>
                <a:cs typeface="Arial"/>
                <a:sym typeface="Arial"/>
              </a:rPr>
              <a:t>Disminuir el tiempo que dedica el equipo de RRHH en responder preguntas recurrentes</a:t>
            </a:r>
            <a:endParaRPr b="1" i="0" sz="1600" u="none" cap="none" strike="noStrike">
              <a:solidFill>
                <a:srgbClr val="000000"/>
              </a:solidFill>
              <a:latin typeface="Arial"/>
              <a:ea typeface="Arial"/>
              <a:cs typeface="Arial"/>
              <a:sym typeface="Arial"/>
            </a:endParaRPr>
          </a:p>
        </p:txBody>
      </p:sp>
      <p:sp>
        <p:nvSpPr>
          <p:cNvPr id="267" name="Google Shape;267;g2f4b472474a_1_61"/>
          <p:cNvSpPr/>
          <p:nvPr/>
        </p:nvSpPr>
        <p:spPr>
          <a:xfrm>
            <a:off x="3546375" y="4603500"/>
            <a:ext cx="5276400" cy="13665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rgbClr val="000000"/>
                </a:solidFill>
                <a:latin typeface="Arial"/>
                <a:ea typeface="Arial"/>
                <a:cs typeface="Arial"/>
                <a:sym typeface="Arial"/>
              </a:rPr>
              <a:t>Medir la cantidad de interacciones de los usuarios con la solución</a:t>
            </a:r>
            <a:endParaRPr b="1" i="0" sz="16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2f4b472474a_1_70"/>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4" name="Google Shape;274;g2f4b472474a_1_70"/>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275" name="Google Shape;275;g2f4b472474a_1_70"/>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PRODUCT BACKLOG</a:t>
            </a:r>
            <a:endParaRPr/>
          </a:p>
          <a:p>
            <a:pPr indent="0" lvl="0" marL="0" rtl="0" algn="ctr">
              <a:lnSpc>
                <a:spcPct val="90000"/>
              </a:lnSpc>
              <a:spcBef>
                <a:spcPts val="1000"/>
              </a:spcBef>
              <a:spcAft>
                <a:spcPts val="0"/>
              </a:spcAft>
              <a:buSzPts val="3200"/>
              <a:buNone/>
            </a:pPr>
            <a:r>
              <a:t/>
            </a:r>
            <a:endParaRPr/>
          </a:p>
        </p:txBody>
      </p:sp>
      <p:pic>
        <p:nvPicPr>
          <p:cNvPr id="276" name="Google Shape;276;g2f4b472474a_1_70"/>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pic>
        <p:nvPicPr>
          <p:cNvPr id="277" name="Google Shape;277;g2f4b472474a_1_70"/>
          <p:cNvPicPr preferRelativeResize="0"/>
          <p:nvPr/>
        </p:nvPicPr>
        <p:blipFill>
          <a:blip r:embed="rId5">
            <a:alphaModFix/>
          </a:blip>
          <a:stretch>
            <a:fillRect/>
          </a:stretch>
        </p:blipFill>
        <p:spPr>
          <a:xfrm>
            <a:off x="1336450" y="1117450"/>
            <a:ext cx="10657576" cy="4623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g2f4b472474a_1_79"/>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84" name="Google Shape;284;g2f4b472474a_1_79"/>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285" name="Google Shape;285;g2f4b472474a_1_79"/>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CARTA GANTT</a:t>
            </a:r>
            <a:endParaRPr/>
          </a:p>
          <a:p>
            <a:pPr indent="0" lvl="0" marL="0" rtl="0" algn="ctr">
              <a:lnSpc>
                <a:spcPct val="90000"/>
              </a:lnSpc>
              <a:spcBef>
                <a:spcPts val="1000"/>
              </a:spcBef>
              <a:spcAft>
                <a:spcPts val="0"/>
              </a:spcAft>
              <a:buSzPts val="3200"/>
              <a:buNone/>
            </a:pPr>
            <a:r>
              <a:t/>
            </a:r>
            <a:endParaRPr/>
          </a:p>
        </p:txBody>
      </p:sp>
      <p:pic>
        <p:nvPicPr>
          <p:cNvPr id="286" name="Google Shape;286;g2f4b472474a_1_79"/>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pic>
        <p:nvPicPr>
          <p:cNvPr id="287" name="Google Shape;287;g2f4b472474a_1_79"/>
          <p:cNvPicPr preferRelativeResize="0"/>
          <p:nvPr/>
        </p:nvPicPr>
        <p:blipFill>
          <a:blip r:embed="rId5">
            <a:alphaModFix/>
          </a:blip>
          <a:stretch>
            <a:fillRect/>
          </a:stretch>
        </p:blipFill>
        <p:spPr>
          <a:xfrm>
            <a:off x="1458100" y="405850"/>
            <a:ext cx="6744176" cy="6310225"/>
          </a:xfrm>
          <a:prstGeom prst="rect">
            <a:avLst/>
          </a:prstGeom>
          <a:noFill/>
          <a:ln>
            <a:noFill/>
          </a:ln>
        </p:spPr>
      </p:pic>
      <p:sp>
        <p:nvSpPr>
          <p:cNvPr id="288" name="Google Shape;288;g2f4b472474a_1_79"/>
          <p:cNvSpPr/>
          <p:nvPr/>
        </p:nvSpPr>
        <p:spPr>
          <a:xfrm>
            <a:off x="5286100" y="3523750"/>
            <a:ext cx="734100" cy="11028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30871a23932_0_34"/>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5" name="Google Shape;295;g30871a23932_0_34"/>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296" name="Google Shape;296;g30871a23932_0_34"/>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TABLERO KANBAN - TRELLO</a:t>
            </a:r>
            <a:endParaRPr/>
          </a:p>
          <a:p>
            <a:pPr indent="0" lvl="0" marL="0" rtl="0" algn="ctr">
              <a:lnSpc>
                <a:spcPct val="90000"/>
              </a:lnSpc>
              <a:spcBef>
                <a:spcPts val="1000"/>
              </a:spcBef>
              <a:spcAft>
                <a:spcPts val="0"/>
              </a:spcAft>
              <a:buSzPts val="3200"/>
              <a:buNone/>
            </a:pPr>
            <a:r>
              <a:t/>
            </a:r>
            <a:endParaRPr/>
          </a:p>
        </p:txBody>
      </p:sp>
      <p:pic>
        <p:nvPicPr>
          <p:cNvPr id="297" name="Google Shape;297;g30871a23932_0_34"/>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pic>
        <p:nvPicPr>
          <p:cNvPr id="298" name="Google Shape;298;g30871a23932_0_34"/>
          <p:cNvPicPr preferRelativeResize="0"/>
          <p:nvPr/>
        </p:nvPicPr>
        <p:blipFill>
          <a:blip r:embed="rId5">
            <a:alphaModFix/>
          </a:blip>
          <a:stretch>
            <a:fillRect/>
          </a:stretch>
        </p:blipFill>
        <p:spPr>
          <a:xfrm>
            <a:off x="2796774" y="946650"/>
            <a:ext cx="7307038" cy="56775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g2f4b472474a_1_88"/>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5" name="Google Shape;305;g2f4b472474a_1_88"/>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306" name="Google Shape;306;g2f4b472474a_1_88"/>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0 - PREPARACIÓN DE ENTORNO</a:t>
            </a:r>
            <a:endParaRPr/>
          </a:p>
          <a:p>
            <a:pPr indent="0" lvl="0" marL="0" rtl="0" algn="ctr">
              <a:lnSpc>
                <a:spcPct val="90000"/>
              </a:lnSpc>
              <a:spcBef>
                <a:spcPts val="1000"/>
              </a:spcBef>
              <a:spcAft>
                <a:spcPts val="0"/>
              </a:spcAft>
              <a:buSzPts val="3200"/>
              <a:buNone/>
            </a:pPr>
            <a:r>
              <a:t/>
            </a:r>
            <a:endParaRPr/>
          </a:p>
        </p:txBody>
      </p:sp>
      <p:pic>
        <p:nvPicPr>
          <p:cNvPr id="307" name="Google Shape;307;g2f4b472474a_1_88"/>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308" name="Google Shape;308;g2f4b472474a_1_88"/>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sp>
        <p:nvSpPr>
          <p:cNvPr id="309" name="Google Shape;309;g2f4b472474a_1_88"/>
          <p:cNvSpPr txBox="1"/>
          <p:nvPr/>
        </p:nvSpPr>
        <p:spPr>
          <a:xfrm>
            <a:off x="1672750" y="1586700"/>
            <a:ext cx="10325100" cy="18423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Duración: 1 Semana</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Evidencias: Documentación Scrum definida</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Descripción: Preparación y configuración de entorno de trabajo, junto a la obtención de las plantillas de documentación mencionadas como evidencias anteriormente.</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p:txBody>
      </p:sp>
      <p:sp>
        <p:nvSpPr>
          <p:cNvPr id="310" name="Google Shape;310;g2f4b472474a_1_88"/>
          <p:cNvSpPr/>
          <p:nvPr/>
        </p:nvSpPr>
        <p:spPr>
          <a:xfrm>
            <a:off x="1833925" y="3712200"/>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Obtención de licencias</a:t>
            </a:r>
            <a:endParaRPr b="1" i="0" sz="1400" u="none" cap="none" strike="noStrike">
              <a:solidFill>
                <a:srgbClr val="000000"/>
              </a:solidFill>
              <a:latin typeface="Arial"/>
              <a:ea typeface="Arial"/>
              <a:cs typeface="Arial"/>
              <a:sym typeface="Arial"/>
            </a:endParaRPr>
          </a:p>
        </p:txBody>
      </p:sp>
      <p:sp>
        <p:nvSpPr>
          <p:cNvPr id="311" name="Google Shape;311;g2f4b472474a_1_88"/>
          <p:cNvSpPr/>
          <p:nvPr/>
        </p:nvSpPr>
        <p:spPr>
          <a:xfrm>
            <a:off x="4928175" y="3712200"/>
            <a:ext cx="2594100" cy="1112700"/>
          </a:xfrm>
          <a:prstGeom prst="roundRect">
            <a:avLst>
              <a:gd fmla="val 16667" name="adj"/>
            </a:avLst>
          </a:prstGeom>
          <a:solidFill>
            <a:srgbClr val="BFBFB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Generación de Trello</a:t>
            </a:r>
            <a:endParaRPr b="1" i="0" sz="1400" u="none" cap="none" strike="noStrike">
              <a:solidFill>
                <a:srgbClr val="000000"/>
              </a:solidFill>
              <a:latin typeface="Arial"/>
              <a:ea typeface="Arial"/>
              <a:cs typeface="Arial"/>
              <a:sym typeface="Arial"/>
            </a:endParaRPr>
          </a:p>
        </p:txBody>
      </p:sp>
      <p:sp>
        <p:nvSpPr>
          <p:cNvPr id="312" name="Google Shape;312;g2f4b472474a_1_88"/>
          <p:cNvSpPr/>
          <p:nvPr/>
        </p:nvSpPr>
        <p:spPr>
          <a:xfrm>
            <a:off x="8022425" y="3712200"/>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Plantillas de documentación</a:t>
            </a:r>
            <a:endParaRPr b="1" i="0" sz="1400" u="none" cap="none" strike="noStrike">
              <a:solidFill>
                <a:srgbClr val="000000"/>
              </a:solidFill>
              <a:latin typeface="Arial"/>
              <a:ea typeface="Arial"/>
              <a:cs typeface="Arial"/>
              <a:sym typeface="Arial"/>
            </a:endParaRPr>
          </a:p>
        </p:txBody>
      </p:sp>
      <p:sp>
        <p:nvSpPr>
          <p:cNvPr id="313" name="Google Shape;313;g2f4b472474a_1_88"/>
          <p:cNvSpPr/>
          <p:nvPr/>
        </p:nvSpPr>
        <p:spPr>
          <a:xfrm>
            <a:off x="3300125" y="5167875"/>
            <a:ext cx="2594100" cy="1112700"/>
          </a:xfrm>
          <a:prstGeom prst="roundRect">
            <a:avLst>
              <a:gd fmla="val 16667" name="adj"/>
            </a:avLst>
          </a:prstGeom>
          <a:solidFill>
            <a:srgbClr val="BFBFB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Reunión con interesados</a:t>
            </a:r>
            <a:endParaRPr b="1" i="0" sz="1400" u="none" cap="none" strike="noStrike">
              <a:solidFill>
                <a:srgbClr val="000000"/>
              </a:solidFill>
              <a:latin typeface="Arial"/>
              <a:ea typeface="Arial"/>
              <a:cs typeface="Arial"/>
              <a:sym typeface="Arial"/>
            </a:endParaRPr>
          </a:p>
        </p:txBody>
      </p:sp>
      <p:sp>
        <p:nvSpPr>
          <p:cNvPr id="314" name="Google Shape;314;g2f4b472474a_1_88"/>
          <p:cNvSpPr/>
          <p:nvPr/>
        </p:nvSpPr>
        <p:spPr>
          <a:xfrm>
            <a:off x="6580525" y="5167875"/>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Creación de entorno de trabajo</a:t>
            </a:r>
            <a:endParaRPr b="1" i="0" sz="1400" u="none" cap="none" strike="noStrike">
              <a:solidFill>
                <a:srgbClr val="000000"/>
              </a:solidFill>
              <a:latin typeface="Arial"/>
              <a:ea typeface="Arial"/>
              <a:cs typeface="Arial"/>
              <a:sym typeface="Arial"/>
            </a:endParaRPr>
          </a:p>
        </p:txBody>
      </p:sp>
      <p:sp>
        <p:nvSpPr>
          <p:cNvPr id="315" name="Google Shape;315;g2f4b472474a_1_88"/>
          <p:cNvSpPr txBox="1"/>
          <p:nvPr/>
        </p:nvSpPr>
        <p:spPr>
          <a:xfrm>
            <a:off x="5103800" y="3182300"/>
            <a:ext cx="2489400" cy="31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s-MX" sz="1800" u="none" cap="none" strike="noStrike">
                <a:solidFill>
                  <a:schemeClr val="dk2"/>
                </a:solidFill>
                <a:latin typeface="Arial"/>
                <a:ea typeface="Arial"/>
                <a:cs typeface="Arial"/>
                <a:sym typeface="Arial"/>
              </a:rPr>
              <a:t>Tareas relevantes</a:t>
            </a:r>
            <a:endParaRPr b="1" i="0" sz="1800" u="none" cap="none" strike="noStrike">
              <a:solidFill>
                <a:schemeClr val="dk2"/>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30871a23932_0_46"/>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5" name="Google Shape;105;g30871a23932_0_46"/>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106" name="Google Shape;106;g30871a23932_0_46"/>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TABLA DE CONTENIDOS</a:t>
            </a:r>
            <a:endParaRPr/>
          </a:p>
        </p:txBody>
      </p:sp>
      <p:pic>
        <p:nvPicPr>
          <p:cNvPr id="107" name="Google Shape;107;g30871a23932_0_46"/>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graphicFrame>
        <p:nvGraphicFramePr>
          <p:cNvPr id="108" name="Google Shape;108;g30871a23932_0_46"/>
          <p:cNvGraphicFramePr/>
          <p:nvPr/>
        </p:nvGraphicFramePr>
        <p:xfrm>
          <a:off x="2960250" y="1482625"/>
          <a:ext cx="3000000" cy="3000000"/>
        </p:xfrm>
        <a:graphic>
          <a:graphicData uri="http://schemas.openxmlformats.org/drawingml/2006/table">
            <a:tbl>
              <a:tblPr>
                <a:noFill/>
                <a:tableStyleId>{04629074-3A3E-4274-95C7-3B4668DCA841}</a:tableStyleId>
              </a:tblPr>
              <a:tblGrid>
                <a:gridCol w="852250"/>
                <a:gridCol w="2662000"/>
              </a:tblGrid>
              <a:tr h="453500">
                <a:tc>
                  <a:txBody>
                    <a:bodyPr/>
                    <a:lstStyle/>
                    <a:p>
                      <a:pPr indent="0" lvl="0" marL="0" rtl="0" algn="l">
                        <a:spcBef>
                          <a:spcPts val="0"/>
                        </a:spcBef>
                        <a:spcAft>
                          <a:spcPts val="0"/>
                        </a:spcAft>
                        <a:buNone/>
                      </a:pPr>
                      <a:r>
                        <a:rPr lang="es-MX"/>
                        <a:t>01.</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Contexto</a:t>
                      </a:r>
                      <a:endParaRPr/>
                    </a:p>
                  </a:txBody>
                  <a:tcPr marT="91425" marB="91425" marR="91425" marL="91425"/>
                </a:tc>
              </a:tr>
              <a:tr h="453500">
                <a:tc>
                  <a:txBody>
                    <a:bodyPr/>
                    <a:lstStyle/>
                    <a:p>
                      <a:pPr indent="0" lvl="0" marL="0" rtl="0" algn="l">
                        <a:spcBef>
                          <a:spcPts val="0"/>
                        </a:spcBef>
                        <a:spcAft>
                          <a:spcPts val="0"/>
                        </a:spcAft>
                        <a:buNone/>
                      </a:pPr>
                      <a:r>
                        <a:rPr lang="es-MX"/>
                        <a:t>02.</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Problema</a:t>
                      </a:r>
                      <a:endParaRPr/>
                    </a:p>
                  </a:txBody>
                  <a:tcPr marT="91425" marB="91425" marR="91425" marL="91425"/>
                </a:tc>
              </a:tr>
              <a:tr h="453500">
                <a:tc>
                  <a:txBody>
                    <a:bodyPr/>
                    <a:lstStyle/>
                    <a:p>
                      <a:pPr indent="0" lvl="0" marL="0" rtl="0" algn="l">
                        <a:spcBef>
                          <a:spcPts val="0"/>
                        </a:spcBef>
                        <a:spcAft>
                          <a:spcPts val="0"/>
                        </a:spcAft>
                        <a:buNone/>
                      </a:pPr>
                      <a:r>
                        <a:rPr lang="es-MX"/>
                        <a:t>03.</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Diagrama de proceso</a:t>
                      </a:r>
                      <a:endParaRPr/>
                    </a:p>
                  </a:txBody>
                  <a:tcPr marT="91425" marB="91425" marR="91425" marL="91425"/>
                </a:tc>
              </a:tr>
              <a:tr h="453500">
                <a:tc>
                  <a:txBody>
                    <a:bodyPr/>
                    <a:lstStyle/>
                    <a:p>
                      <a:pPr indent="0" lvl="0" marL="0" rtl="0" algn="l">
                        <a:spcBef>
                          <a:spcPts val="0"/>
                        </a:spcBef>
                        <a:spcAft>
                          <a:spcPts val="0"/>
                        </a:spcAft>
                        <a:buNone/>
                      </a:pPr>
                      <a:r>
                        <a:rPr lang="es-MX"/>
                        <a:t>04.</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Necesidad</a:t>
                      </a:r>
                      <a:endParaRPr/>
                    </a:p>
                  </a:txBody>
                  <a:tcPr marT="91425" marB="91425" marR="91425" marL="91425"/>
                </a:tc>
              </a:tr>
              <a:tr h="453500">
                <a:tc>
                  <a:txBody>
                    <a:bodyPr/>
                    <a:lstStyle/>
                    <a:p>
                      <a:pPr indent="0" lvl="0" marL="0" rtl="0" algn="l">
                        <a:spcBef>
                          <a:spcPts val="0"/>
                        </a:spcBef>
                        <a:spcAft>
                          <a:spcPts val="0"/>
                        </a:spcAft>
                        <a:buNone/>
                      </a:pPr>
                      <a:r>
                        <a:rPr lang="es-MX"/>
                        <a:t>05.</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Solución</a:t>
                      </a:r>
                      <a:endParaRPr/>
                    </a:p>
                  </a:txBody>
                  <a:tcPr marT="91425" marB="91425" marR="91425" marL="91425"/>
                </a:tc>
              </a:tr>
              <a:tr h="453500">
                <a:tc>
                  <a:txBody>
                    <a:bodyPr/>
                    <a:lstStyle/>
                    <a:p>
                      <a:pPr indent="0" lvl="0" marL="0" rtl="0" algn="l">
                        <a:spcBef>
                          <a:spcPts val="0"/>
                        </a:spcBef>
                        <a:spcAft>
                          <a:spcPts val="0"/>
                        </a:spcAft>
                        <a:buNone/>
                      </a:pPr>
                      <a:r>
                        <a:rPr lang="es-MX"/>
                        <a:t>06.</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Arquitectura</a:t>
                      </a:r>
                      <a:endParaRPr/>
                    </a:p>
                  </a:txBody>
                  <a:tcPr marT="91425" marB="91425" marR="91425" marL="91425"/>
                </a:tc>
              </a:tr>
              <a:tr h="453500">
                <a:tc>
                  <a:txBody>
                    <a:bodyPr/>
                    <a:lstStyle/>
                    <a:p>
                      <a:pPr indent="0" lvl="0" marL="0" rtl="0" algn="l">
                        <a:spcBef>
                          <a:spcPts val="0"/>
                        </a:spcBef>
                        <a:spcAft>
                          <a:spcPts val="0"/>
                        </a:spcAft>
                        <a:buNone/>
                      </a:pPr>
                      <a:r>
                        <a:rPr lang="es-MX"/>
                        <a:t>07.</a:t>
                      </a:r>
                      <a:endParaRPr/>
                    </a:p>
                  </a:txBody>
                  <a:tcPr marT="91425" marB="91425" marR="91425" marL="91425">
                    <a:solidFill>
                      <a:srgbClr val="FFE599"/>
                    </a:solidFill>
                  </a:tcPr>
                </a:tc>
                <a:tc>
                  <a:txBody>
                    <a:bodyPr/>
                    <a:lstStyle/>
                    <a:p>
                      <a:pPr indent="0" lvl="0" marL="0" rtl="0" algn="l">
                        <a:spcBef>
                          <a:spcPts val="0"/>
                        </a:spcBef>
                        <a:spcAft>
                          <a:spcPts val="0"/>
                        </a:spcAft>
                        <a:buClr>
                          <a:schemeClr val="dk1"/>
                        </a:buClr>
                        <a:buSzPts val="1100"/>
                        <a:buFont typeface="Arial"/>
                        <a:buNone/>
                      </a:pPr>
                      <a:r>
                        <a:rPr lang="es-MX">
                          <a:solidFill>
                            <a:schemeClr val="dk1"/>
                          </a:solidFill>
                        </a:rPr>
                        <a:t>Herramientas</a:t>
                      </a:r>
                      <a:endParaRPr/>
                    </a:p>
                  </a:txBody>
                  <a:tcPr marT="91425" marB="91425" marR="91425" marL="91425"/>
                </a:tc>
              </a:tr>
              <a:tr h="453500">
                <a:tc>
                  <a:txBody>
                    <a:bodyPr/>
                    <a:lstStyle/>
                    <a:p>
                      <a:pPr indent="0" lvl="0" marL="0" rtl="0" algn="l">
                        <a:spcBef>
                          <a:spcPts val="0"/>
                        </a:spcBef>
                        <a:spcAft>
                          <a:spcPts val="0"/>
                        </a:spcAft>
                        <a:buNone/>
                      </a:pPr>
                      <a:r>
                        <a:rPr lang="es-MX"/>
                        <a:t>08.</a:t>
                      </a:r>
                      <a:endParaRPr/>
                    </a:p>
                  </a:txBody>
                  <a:tcPr marT="91425" marB="91425" marR="91425" marL="91425">
                    <a:solidFill>
                      <a:srgbClr val="FFE599"/>
                    </a:solidFill>
                  </a:tcPr>
                </a:tc>
                <a:tc>
                  <a:txBody>
                    <a:bodyPr/>
                    <a:lstStyle/>
                    <a:p>
                      <a:pPr indent="0" lvl="0" marL="0" rtl="0" algn="l">
                        <a:spcBef>
                          <a:spcPts val="0"/>
                        </a:spcBef>
                        <a:spcAft>
                          <a:spcPts val="0"/>
                        </a:spcAft>
                        <a:buClr>
                          <a:schemeClr val="dk1"/>
                        </a:buClr>
                        <a:buSzPts val="1100"/>
                        <a:buFont typeface="Arial"/>
                        <a:buNone/>
                      </a:pPr>
                      <a:r>
                        <a:rPr lang="es-MX">
                          <a:solidFill>
                            <a:schemeClr val="dk1"/>
                          </a:solidFill>
                        </a:rPr>
                        <a:t>Modelo de datos</a:t>
                      </a:r>
                      <a:endParaRPr>
                        <a:solidFill>
                          <a:schemeClr val="dk1"/>
                        </a:solidFill>
                      </a:endParaRPr>
                    </a:p>
                  </a:txBody>
                  <a:tcPr marT="91425" marB="91425" marR="91425" marL="91425"/>
                </a:tc>
              </a:tr>
              <a:tr h="453500">
                <a:tc>
                  <a:txBody>
                    <a:bodyPr/>
                    <a:lstStyle/>
                    <a:p>
                      <a:pPr indent="0" lvl="0" marL="0" rtl="0" algn="l">
                        <a:spcBef>
                          <a:spcPts val="0"/>
                        </a:spcBef>
                        <a:spcAft>
                          <a:spcPts val="0"/>
                        </a:spcAft>
                        <a:buNone/>
                      </a:pPr>
                      <a:r>
                        <a:rPr lang="es-MX"/>
                        <a:t>09.</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solidFill>
                            <a:schemeClr val="dk1"/>
                          </a:solidFill>
                        </a:rPr>
                        <a:t>Metodología</a:t>
                      </a:r>
                      <a:endParaRPr>
                        <a:solidFill>
                          <a:schemeClr val="dk1"/>
                        </a:solidFill>
                      </a:endParaRPr>
                    </a:p>
                  </a:txBody>
                  <a:tcPr marT="91425" marB="91425" marR="91425" marL="91425"/>
                </a:tc>
              </a:tr>
            </a:tbl>
          </a:graphicData>
        </a:graphic>
      </p:graphicFrame>
      <p:graphicFrame>
        <p:nvGraphicFramePr>
          <p:cNvPr id="109" name="Google Shape;109;g30871a23932_0_46"/>
          <p:cNvGraphicFramePr/>
          <p:nvPr/>
        </p:nvGraphicFramePr>
        <p:xfrm>
          <a:off x="7176750" y="1482625"/>
          <a:ext cx="3000000" cy="3000000"/>
        </p:xfrm>
        <a:graphic>
          <a:graphicData uri="http://schemas.openxmlformats.org/drawingml/2006/table">
            <a:tbl>
              <a:tblPr>
                <a:noFill/>
                <a:tableStyleId>{04629074-3A3E-4274-95C7-3B4668DCA841}</a:tableStyleId>
              </a:tblPr>
              <a:tblGrid>
                <a:gridCol w="824675"/>
                <a:gridCol w="2575875"/>
              </a:tblGrid>
              <a:tr h="453500">
                <a:tc>
                  <a:txBody>
                    <a:bodyPr/>
                    <a:lstStyle/>
                    <a:p>
                      <a:pPr indent="0" lvl="0" marL="0" rtl="0" algn="l">
                        <a:spcBef>
                          <a:spcPts val="0"/>
                        </a:spcBef>
                        <a:spcAft>
                          <a:spcPts val="0"/>
                        </a:spcAft>
                        <a:buNone/>
                      </a:pPr>
                      <a:r>
                        <a:rPr lang="es-MX"/>
                        <a:t>10.</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Roles</a:t>
                      </a:r>
                      <a:endParaRPr/>
                    </a:p>
                  </a:txBody>
                  <a:tcPr marT="91425" marB="91425" marR="91425" marL="91425"/>
                </a:tc>
              </a:tr>
              <a:tr h="453500">
                <a:tc>
                  <a:txBody>
                    <a:bodyPr/>
                    <a:lstStyle/>
                    <a:p>
                      <a:pPr indent="0" lvl="0" marL="0" rtl="0" algn="l">
                        <a:spcBef>
                          <a:spcPts val="0"/>
                        </a:spcBef>
                        <a:spcAft>
                          <a:spcPts val="0"/>
                        </a:spcAft>
                        <a:buNone/>
                      </a:pPr>
                      <a:r>
                        <a:rPr lang="es-MX"/>
                        <a:t>11.</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Evidencias</a:t>
                      </a:r>
                      <a:endParaRPr/>
                    </a:p>
                  </a:txBody>
                  <a:tcPr marT="91425" marB="91425" marR="91425" marL="91425"/>
                </a:tc>
              </a:tr>
              <a:tr h="453500">
                <a:tc>
                  <a:txBody>
                    <a:bodyPr/>
                    <a:lstStyle/>
                    <a:p>
                      <a:pPr indent="0" lvl="0" marL="0" rtl="0" algn="l">
                        <a:spcBef>
                          <a:spcPts val="0"/>
                        </a:spcBef>
                        <a:spcAft>
                          <a:spcPts val="0"/>
                        </a:spcAft>
                        <a:buNone/>
                      </a:pPr>
                      <a:r>
                        <a:rPr lang="es-MX"/>
                        <a:t>12.</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Épicas</a:t>
                      </a:r>
                      <a:endParaRPr/>
                    </a:p>
                  </a:txBody>
                  <a:tcPr marT="91425" marB="91425" marR="91425" marL="91425"/>
                </a:tc>
              </a:tr>
              <a:tr h="453500">
                <a:tc>
                  <a:txBody>
                    <a:bodyPr/>
                    <a:lstStyle/>
                    <a:p>
                      <a:pPr indent="0" lvl="0" marL="0" rtl="0" algn="l">
                        <a:spcBef>
                          <a:spcPts val="0"/>
                        </a:spcBef>
                        <a:spcAft>
                          <a:spcPts val="0"/>
                        </a:spcAft>
                        <a:buNone/>
                      </a:pPr>
                      <a:r>
                        <a:rPr lang="es-MX"/>
                        <a:t>13.</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Product Backlog</a:t>
                      </a:r>
                      <a:endParaRPr/>
                    </a:p>
                  </a:txBody>
                  <a:tcPr marT="91425" marB="91425" marR="91425" marL="91425"/>
                </a:tc>
              </a:tr>
              <a:tr h="453500">
                <a:tc>
                  <a:txBody>
                    <a:bodyPr/>
                    <a:lstStyle/>
                    <a:p>
                      <a:pPr indent="0" lvl="0" marL="0" rtl="0" algn="l">
                        <a:spcBef>
                          <a:spcPts val="0"/>
                        </a:spcBef>
                        <a:spcAft>
                          <a:spcPts val="0"/>
                        </a:spcAft>
                        <a:buNone/>
                      </a:pPr>
                      <a:r>
                        <a:rPr lang="es-MX"/>
                        <a:t>14.</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Carta Gantt</a:t>
                      </a:r>
                      <a:endParaRPr/>
                    </a:p>
                  </a:txBody>
                  <a:tcPr marT="91425" marB="91425" marR="91425" marL="91425"/>
                </a:tc>
              </a:tr>
              <a:tr h="453500">
                <a:tc>
                  <a:txBody>
                    <a:bodyPr/>
                    <a:lstStyle/>
                    <a:p>
                      <a:pPr indent="0" lvl="0" marL="0" rtl="0" algn="l">
                        <a:spcBef>
                          <a:spcPts val="0"/>
                        </a:spcBef>
                        <a:spcAft>
                          <a:spcPts val="0"/>
                        </a:spcAft>
                        <a:buNone/>
                      </a:pPr>
                      <a:r>
                        <a:rPr lang="es-MX"/>
                        <a:t>15.</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Tablero Kanban</a:t>
                      </a:r>
                      <a:endParaRPr/>
                    </a:p>
                  </a:txBody>
                  <a:tcPr marT="91425" marB="91425" marR="91425" marL="91425"/>
                </a:tc>
              </a:tr>
              <a:tr h="453500">
                <a:tc>
                  <a:txBody>
                    <a:bodyPr/>
                    <a:lstStyle/>
                    <a:p>
                      <a:pPr indent="0" lvl="0" marL="0" rtl="0" algn="l">
                        <a:spcBef>
                          <a:spcPts val="0"/>
                        </a:spcBef>
                        <a:spcAft>
                          <a:spcPts val="0"/>
                        </a:spcAft>
                        <a:buNone/>
                      </a:pPr>
                      <a:r>
                        <a:rPr lang="es-MX"/>
                        <a:t>16.</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Sprints</a:t>
                      </a:r>
                      <a:endParaRPr/>
                    </a:p>
                  </a:txBody>
                  <a:tcPr marT="91425" marB="91425" marR="91425" marL="91425"/>
                </a:tc>
              </a:tr>
              <a:tr h="453500">
                <a:tc>
                  <a:txBody>
                    <a:bodyPr/>
                    <a:lstStyle/>
                    <a:p>
                      <a:pPr indent="0" lvl="0" marL="0" rtl="0" algn="l">
                        <a:spcBef>
                          <a:spcPts val="0"/>
                        </a:spcBef>
                        <a:spcAft>
                          <a:spcPts val="0"/>
                        </a:spcAft>
                        <a:buNone/>
                      </a:pPr>
                      <a:r>
                        <a:rPr lang="es-MX"/>
                        <a:t>17.</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Demostración</a:t>
                      </a:r>
                      <a:endParaRPr/>
                    </a:p>
                  </a:txBody>
                  <a:tcPr marT="91425" marB="91425" marR="91425" marL="91425"/>
                </a:tc>
              </a:tr>
              <a:tr h="453500">
                <a:tc>
                  <a:txBody>
                    <a:bodyPr/>
                    <a:lstStyle/>
                    <a:p>
                      <a:pPr indent="0" lvl="0" marL="0" rtl="0" algn="l">
                        <a:spcBef>
                          <a:spcPts val="0"/>
                        </a:spcBef>
                        <a:spcAft>
                          <a:spcPts val="0"/>
                        </a:spcAft>
                        <a:buNone/>
                      </a:pPr>
                      <a:r>
                        <a:rPr lang="es-MX"/>
                        <a:t>18.</a:t>
                      </a:r>
                      <a:endParaRPr/>
                    </a:p>
                  </a:txBody>
                  <a:tcPr marT="91425" marB="91425" marR="91425" marL="91425">
                    <a:solidFill>
                      <a:srgbClr val="FFE599"/>
                    </a:solidFill>
                  </a:tcPr>
                </a:tc>
                <a:tc>
                  <a:txBody>
                    <a:bodyPr/>
                    <a:lstStyle/>
                    <a:p>
                      <a:pPr indent="0" lvl="0" marL="0" rtl="0" algn="l">
                        <a:spcBef>
                          <a:spcPts val="0"/>
                        </a:spcBef>
                        <a:spcAft>
                          <a:spcPts val="0"/>
                        </a:spcAft>
                        <a:buNone/>
                      </a:pPr>
                      <a:r>
                        <a:rPr lang="es-MX"/>
                        <a:t>Conclusiones</a:t>
                      </a:r>
                      <a:endParaRPr/>
                    </a:p>
                  </a:txBody>
                  <a:tcPr marT="91425" marB="91425" marR="91425" marL="91425"/>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30871a23932_0_6"/>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22" name="Google Shape;322;g30871a23932_0_6"/>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323" name="Google Shape;323;g30871a23932_0_6"/>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0 - BACKLOG</a:t>
            </a:r>
            <a:endParaRPr/>
          </a:p>
          <a:p>
            <a:pPr indent="0" lvl="0" marL="0" rtl="0" algn="ctr">
              <a:lnSpc>
                <a:spcPct val="90000"/>
              </a:lnSpc>
              <a:spcBef>
                <a:spcPts val="1000"/>
              </a:spcBef>
              <a:spcAft>
                <a:spcPts val="0"/>
              </a:spcAft>
              <a:buSzPts val="3200"/>
              <a:buNone/>
            </a:pPr>
            <a:r>
              <a:t/>
            </a:r>
            <a:endParaRPr/>
          </a:p>
        </p:txBody>
      </p:sp>
      <p:pic>
        <p:nvPicPr>
          <p:cNvPr id="324" name="Google Shape;324;g30871a23932_0_6"/>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325" name="Google Shape;325;g30871a23932_0_6"/>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326" name="Google Shape;326;g30871a23932_0_6"/>
          <p:cNvPicPr preferRelativeResize="0"/>
          <p:nvPr/>
        </p:nvPicPr>
        <p:blipFill>
          <a:blip r:embed="rId5">
            <a:alphaModFix/>
          </a:blip>
          <a:stretch>
            <a:fillRect/>
          </a:stretch>
        </p:blipFill>
        <p:spPr>
          <a:xfrm>
            <a:off x="1269200" y="1689763"/>
            <a:ext cx="10742249" cy="3307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30873720c03_1_0"/>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33" name="Google Shape;333;g30873720c03_1_0"/>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334" name="Google Shape;334;g30873720c03_1_0"/>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0 - BURNDOWN CHART</a:t>
            </a:r>
            <a:endParaRPr/>
          </a:p>
          <a:p>
            <a:pPr indent="0" lvl="0" marL="0" rtl="0" algn="ctr">
              <a:lnSpc>
                <a:spcPct val="90000"/>
              </a:lnSpc>
              <a:spcBef>
                <a:spcPts val="1000"/>
              </a:spcBef>
              <a:spcAft>
                <a:spcPts val="0"/>
              </a:spcAft>
              <a:buSzPts val="3200"/>
              <a:buNone/>
            </a:pPr>
            <a:r>
              <a:t/>
            </a:r>
            <a:endParaRPr/>
          </a:p>
        </p:txBody>
      </p:sp>
      <p:pic>
        <p:nvPicPr>
          <p:cNvPr id="335" name="Google Shape;335;g30873720c03_1_0"/>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336" name="Google Shape;336;g30873720c03_1_0"/>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337" name="Google Shape;337;g30873720c03_1_0" title="Gráfico"/>
          <p:cNvPicPr preferRelativeResize="0"/>
          <p:nvPr/>
        </p:nvPicPr>
        <p:blipFill>
          <a:blip r:embed="rId5">
            <a:alphaModFix/>
          </a:blip>
          <a:stretch>
            <a:fillRect/>
          </a:stretch>
        </p:blipFill>
        <p:spPr>
          <a:xfrm>
            <a:off x="2245750" y="1221875"/>
            <a:ext cx="8950550" cy="4712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30873720c03_1_9"/>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44" name="Google Shape;344;g30873720c03_1_9"/>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345" name="Google Shape;345;g30873720c03_1_9"/>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0 - IMPEDIMENT LOG</a:t>
            </a:r>
            <a:endParaRPr/>
          </a:p>
          <a:p>
            <a:pPr indent="0" lvl="0" marL="0" rtl="0" algn="ctr">
              <a:lnSpc>
                <a:spcPct val="90000"/>
              </a:lnSpc>
              <a:spcBef>
                <a:spcPts val="1000"/>
              </a:spcBef>
              <a:spcAft>
                <a:spcPts val="0"/>
              </a:spcAft>
              <a:buSzPts val="3200"/>
              <a:buNone/>
            </a:pPr>
            <a:r>
              <a:t/>
            </a:r>
            <a:endParaRPr/>
          </a:p>
        </p:txBody>
      </p:sp>
      <p:pic>
        <p:nvPicPr>
          <p:cNvPr id="346" name="Google Shape;346;g30873720c03_1_9"/>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347" name="Google Shape;347;g30873720c03_1_9"/>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348" name="Google Shape;348;g30873720c03_1_9"/>
          <p:cNvPicPr preferRelativeResize="0"/>
          <p:nvPr/>
        </p:nvPicPr>
        <p:blipFill>
          <a:blip r:embed="rId5">
            <a:alphaModFix/>
          </a:blip>
          <a:stretch>
            <a:fillRect/>
          </a:stretch>
        </p:blipFill>
        <p:spPr>
          <a:xfrm>
            <a:off x="1975250" y="1098400"/>
            <a:ext cx="9604124" cy="48528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g2f4b472474a_1_97"/>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55" name="Google Shape;355;g2f4b472474a_1_97"/>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356" name="Google Shape;356;g2f4b472474a_1_97"/>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1 - HERRAMIENTA BASE</a:t>
            </a:r>
            <a:endParaRPr/>
          </a:p>
          <a:p>
            <a:pPr indent="0" lvl="0" marL="0" rtl="0" algn="ctr">
              <a:lnSpc>
                <a:spcPct val="90000"/>
              </a:lnSpc>
              <a:spcBef>
                <a:spcPts val="1000"/>
              </a:spcBef>
              <a:spcAft>
                <a:spcPts val="0"/>
              </a:spcAft>
              <a:buSzPts val="3200"/>
              <a:buNone/>
            </a:pPr>
            <a:r>
              <a:t/>
            </a:r>
            <a:endParaRPr/>
          </a:p>
        </p:txBody>
      </p:sp>
      <p:pic>
        <p:nvPicPr>
          <p:cNvPr id="357" name="Google Shape;357;g2f4b472474a_1_97"/>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358" name="Google Shape;358;g2f4b472474a_1_97"/>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359" name="Google Shape;359;g2f4b472474a_1_97"/>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360" name="Google Shape;360;g2f4b472474a_1_97"/>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sp>
        <p:nvSpPr>
          <p:cNvPr id="361" name="Google Shape;361;g2f4b472474a_1_97"/>
          <p:cNvSpPr txBox="1"/>
          <p:nvPr/>
        </p:nvSpPr>
        <p:spPr>
          <a:xfrm>
            <a:off x="1672750" y="1586700"/>
            <a:ext cx="10325100" cy="18423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Duración: 4 Semanas</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Evidencias: Documentación Scrum definida y avance del incremento.</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Descripción: Desarrollo de la versión inicial de la plataforma utilizando las historias de usuario para mantener la idea principal del cliente.</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p:txBody>
      </p:sp>
      <p:sp>
        <p:nvSpPr>
          <p:cNvPr id="362" name="Google Shape;362;g2f4b472474a_1_97"/>
          <p:cNvSpPr/>
          <p:nvPr/>
        </p:nvSpPr>
        <p:spPr>
          <a:xfrm>
            <a:off x="1957200" y="3901300"/>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Atención RRHH</a:t>
            </a:r>
            <a:endParaRPr b="1" i="0" sz="1400" u="none" cap="none" strike="noStrike">
              <a:solidFill>
                <a:srgbClr val="000000"/>
              </a:solidFill>
              <a:latin typeface="Arial"/>
              <a:ea typeface="Arial"/>
              <a:cs typeface="Arial"/>
              <a:sym typeface="Arial"/>
            </a:endParaRPr>
          </a:p>
        </p:txBody>
      </p:sp>
      <p:sp>
        <p:nvSpPr>
          <p:cNvPr id="363" name="Google Shape;363;g2f4b472474a_1_97"/>
          <p:cNvSpPr/>
          <p:nvPr/>
        </p:nvSpPr>
        <p:spPr>
          <a:xfrm>
            <a:off x="5051450" y="3901300"/>
            <a:ext cx="2594100" cy="1112700"/>
          </a:xfrm>
          <a:prstGeom prst="roundRect">
            <a:avLst>
              <a:gd fmla="val 16667" name="adj"/>
            </a:avLst>
          </a:prstGeom>
          <a:solidFill>
            <a:srgbClr val="BFBFB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Generación de informes</a:t>
            </a:r>
            <a:endParaRPr b="1" i="0" sz="1400" u="none" cap="none" strike="noStrike">
              <a:solidFill>
                <a:srgbClr val="000000"/>
              </a:solidFill>
              <a:latin typeface="Arial"/>
              <a:ea typeface="Arial"/>
              <a:cs typeface="Arial"/>
              <a:sym typeface="Arial"/>
            </a:endParaRPr>
          </a:p>
        </p:txBody>
      </p:sp>
      <p:sp>
        <p:nvSpPr>
          <p:cNvPr id="364" name="Google Shape;364;g2f4b472474a_1_97"/>
          <p:cNvSpPr/>
          <p:nvPr/>
        </p:nvSpPr>
        <p:spPr>
          <a:xfrm>
            <a:off x="8145700" y="3901300"/>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Evaluación de atención</a:t>
            </a:r>
            <a:endParaRPr b="1" i="0" sz="1400" u="none" cap="none" strike="noStrike">
              <a:solidFill>
                <a:srgbClr val="000000"/>
              </a:solidFill>
              <a:latin typeface="Arial"/>
              <a:ea typeface="Arial"/>
              <a:cs typeface="Arial"/>
              <a:sym typeface="Arial"/>
            </a:endParaRPr>
          </a:p>
        </p:txBody>
      </p:sp>
      <p:sp>
        <p:nvSpPr>
          <p:cNvPr id="365" name="Google Shape;365;g2f4b472474a_1_97"/>
          <p:cNvSpPr/>
          <p:nvPr/>
        </p:nvSpPr>
        <p:spPr>
          <a:xfrm>
            <a:off x="3423400" y="5356975"/>
            <a:ext cx="2594100" cy="1112700"/>
          </a:xfrm>
          <a:prstGeom prst="roundRect">
            <a:avLst>
              <a:gd fmla="val 16667" name="adj"/>
            </a:avLst>
          </a:prstGeom>
          <a:solidFill>
            <a:srgbClr val="BFBFB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Gobernanza de datos</a:t>
            </a:r>
            <a:endParaRPr b="1" i="0" sz="1400" u="none" cap="none" strike="noStrike">
              <a:solidFill>
                <a:srgbClr val="000000"/>
              </a:solidFill>
              <a:latin typeface="Arial"/>
              <a:ea typeface="Arial"/>
              <a:cs typeface="Arial"/>
              <a:sym typeface="Arial"/>
            </a:endParaRPr>
          </a:p>
        </p:txBody>
      </p:sp>
      <p:sp>
        <p:nvSpPr>
          <p:cNvPr id="366" name="Google Shape;366;g2f4b472474a_1_97"/>
          <p:cNvSpPr/>
          <p:nvPr/>
        </p:nvSpPr>
        <p:spPr>
          <a:xfrm>
            <a:off x="6703800" y="5356975"/>
            <a:ext cx="2594100" cy="11127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Atención de preguntas frequentes</a:t>
            </a:r>
            <a:endParaRPr b="1" i="0" sz="1400" u="none" cap="none" strike="noStrike">
              <a:solidFill>
                <a:srgbClr val="000000"/>
              </a:solidFill>
              <a:latin typeface="Arial"/>
              <a:ea typeface="Arial"/>
              <a:cs typeface="Arial"/>
              <a:sym typeface="Arial"/>
            </a:endParaRPr>
          </a:p>
        </p:txBody>
      </p:sp>
      <p:sp>
        <p:nvSpPr>
          <p:cNvPr id="367" name="Google Shape;367;g2f4b472474a_1_97"/>
          <p:cNvSpPr txBox="1"/>
          <p:nvPr/>
        </p:nvSpPr>
        <p:spPr>
          <a:xfrm>
            <a:off x="5103800" y="3270900"/>
            <a:ext cx="2489400" cy="31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s-MX" sz="1800" u="none" cap="none" strike="noStrike">
                <a:solidFill>
                  <a:schemeClr val="dk2"/>
                </a:solidFill>
                <a:latin typeface="Arial"/>
                <a:ea typeface="Arial"/>
                <a:cs typeface="Arial"/>
                <a:sym typeface="Arial"/>
              </a:rPr>
              <a:t>Historia de usuarios</a:t>
            </a:r>
            <a:endParaRPr b="1" i="0" sz="1800" u="none" cap="none" strike="noStrike">
              <a:solidFill>
                <a:schemeClr val="dk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g30873720c03_0_18"/>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74" name="Google Shape;374;g30873720c03_0_18"/>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375" name="Google Shape;375;g30873720c03_0_18"/>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1 - BACKLOG</a:t>
            </a:r>
            <a:endParaRPr/>
          </a:p>
          <a:p>
            <a:pPr indent="0" lvl="0" marL="0" rtl="0" algn="ctr">
              <a:lnSpc>
                <a:spcPct val="90000"/>
              </a:lnSpc>
              <a:spcBef>
                <a:spcPts val="1000"/>
              </a:spcBef>
              <a:spcAft>
                <a:spcPts val="0"/>
              </a:spcAft>
              <a:buSzPts val="3200"/>
              <a:buNone/>
            </a:pPr>
            <a:r>
              <a:t/>
            </a:r>
            <a:endParaRPr/>
          </a:p>
        </p:txBody>
      </p:sp>
      <p:pic>
        <p:nvPicPr>
          <p:cNvPr id="376" name="Google Shape;376;g30873720c03_0_18"/>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pic>
        <p:nvPicPr>
          <p:cNvPr id="377" name="Google Shape;377;g30873720c03_0_18"/>
          <p:cNvPicPr preferRelativeResize="0"/>
          <p:nvPr/>
        </p:nvPicPr>
        <p:blipFill>
          <a:blip r:embed="rId5">
            <a:alphaModFix/>
          </a:blip>
          <a:stretch>
            <a:fillRect/>
          </a:stretch>
        </p:blipFill>
        <p:spPr>
          <a:xfrm>
            <a:off x="1359900" y="1174375"/>
            <a:ext cx="10588976" cy="450925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g30873720c03_0_46"/>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4" name="Google Shape;384;g30873720c03_0_46"/>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385" name="Google Shape;385;g30873720c03_0_46"/>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1 - BURNDOWN CHART</a:t>
            </a:r>
            <a:endParaRPr/>
          </a:p>
          <a:p>
            <a:pPr indent="0" lvl="0" marL="0" rtl="0" algn="ctr">
              <a:lnSpc>
                <a:spcPct val="90000"/>
              </a:lnSpc>
              <a:spcBef>
                <a:spcPts val="1000"/>
              </a:spcBef>
              <a:spcAft>
                <a:spcPts val="0"/>
              </a:spcAft>
              <a:buSzPts val="3200"/>
              <a:buNone/>
            </a:pPr>
            <a:r>
              <a:t/>
            </a:r>
            <a:endParaRPr/>
          </a:p>
        </p:txBody>
      </p:sp>
      <p:pic>
        <p:nvPicPr>
          <p:cNvPr id="386" name="Google Shape;386;g30873720c03_0_46"/>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387" name="Google Shape;387;g30873720c03_0_46"/>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388" name="Google Shape;388;g30873720c03_0_46" title="Gráfico"/>
          <p:cNvPicPr preferRelativeResize="0"/>
          <p:nvPr/>
        </p:nvPicPr>
        <p:blipFill>
          <a:blip r:embed="rId5">
            <a:alphaModFix/>
          </a:blip>
          <a:stretch>
            <a:fillRect/>
          </a:stretch>
        </p:blipFill>
        <p:spPr>
          <a:xfrm>
            <a:off x="1915200" y="1184000"/>
            <a:ext cx="9706674" cy="48593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g30873720c03_0_28"/>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95" name="Google Shape;395;g30873720c03_0_28"/>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396" name="Google Shape;396;g30873720c03_0_28"/>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1 - IMPEDIMENT LOG</a:t>
            </a:r>
            <a:endParaRPr/>
          </a:p>
          <a:p>
            <a:pPr indent="0" lvl="0" marL="0" rtl="0" algn="ctr">
              <a:lnSpc>
                <a:spcPct val="90000"/>
              </a:lnSpc>
              <a:spcBef>
                <a:spcPts val="1000"/>
              </a:spcBef>
              <a:spcAft>
                <a:spcPts val="0"/>
              </a:spcAft>
              <a:buSzPts val="3200"/>
              <a:buNone/>
            </a:pPr>
            <a:r>
              <a:t/>
            </a:r>
            <a:endParaRPr/>
          </a:p>
        </p:txBody>
      </p:sp>
      <p:pic>
        <p:nvPicPr>
          <p:cNvPr id="397" name="Google Shape;397;g30873720c03_0_28"/>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398" name="Google Shape;398;g30873720c03_0_28"/>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399" name="Google Shape;399;g30873720c03_0_28"/>
          <p:cNvPicPr preferRelativeResize="0"/>
          <p:nvPr/>
        </p:nvPicPr>
        <p:blipFill>
          <a:blip r:embed="rId5">
            <a:alphaModFix/>
          </a:blip>
          <a:stretch>
            <a:fillRect/>
          </a:stretch>
        </p:blipFill>
        <p:spPr>
          <a:xfrm>
            <a:off x="2298100" y="967453"/>
            <a:ext cx="8003251" cy="559512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g30873720c03_0_56"/>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06" name="Google Shape;406;g30873720c03_0_56"/>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407" name="Google Shape;407;g30873720c03_0_56"/>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1 - EVIDENCIAS PRUEBAS</a:t>
            </a:r>
            <a:endParaRPr/>
          </a:p>
          <a:p>
            <a:pPr indent="0" lvl="0" marL="0" rtl="0" algn="ctr">
              <a:lnSpc>
                <a:spcPct val="90000"/>
              </a:lnSpc>
              <a:spcBef>
                <a:spcPts val="1000"/>
              </a:spcBef>
              <a:spcAft>
                <a:spcPts val="0"/>
              </a:spcAft>
              <a:buSzPts val="3200"/>
              <a:buNone/>
            </a:pPr>
            <a:r>
              <a:t/>
            </a:r>
            <a:endParaRPr/>
          </a:p>
        </p:txBody>
      </p:sp>
      <p:pic>
        <p:nvPicPr>
          <p:cNvPr id="408" name="Google Shape;408;g30873720c03_0_56"/>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pic>
        <p:nvPicPr>
          <p:cNvPr id="409" name="Google Shape;409;g30873720c03_0_56"/>
          <p:cNvPicPr preferRelativeResize="0"/>
          <p:nvPr/>
        </p:nvPicPr>
        <p:blipFill>
          <a:blip r:embed="rId5">
            <a:alphaModFix/>
          </a:blip>
          <a:stretch>
            <a:fillRect/>
          </a:stretch>
        </p:blipFill>
        <p:spPr>
          <a:xfrm>
            <a:off x="2408125" y="1152975"/>
            <a:ext cx="8591349" cy="50303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g2f4b472474a_1_106"/>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16" name="Google Shape;416;g2f4b472474a_1_106"/>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417" name="Google Shape;417;g2f4b472474a_1_106"/>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2 - MEJORA DE HERRAMIENTA </a:t>
            </a:r>
            <a:endParaRPr/>
          </a:p>
          <a:p>
            <a:pPr indent="0" lvl="0" marL="0" rtl="0" algn="ctr">
              <a:lnSpc>
                <a:spcPct val="90000"/>
              </a:lnSpc>
              <a:spcBef>
                <a:spcPts val="1000"/>
              </a:spcBef>
              <a:spcAft>
                <a:spcPts val="0"/>
              </a:spcAft>
              <a:buSzPts val="3200"/>
              <a:buNone/>
            </a:pPr>
            <a:r>
              <a:t/>
            </a:r>
            <a:endParaRPr/>
          </a:p>
        </p:txBody>
      </p:sp>
      <p:pic>
        <p:nvPicPr>
          <p:cNvPr id="418" name="Google Shape;418;g2f4b472474a_1_106"/>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419" name="Google Shape;419;g2f4b472474a_1_106"/>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420" name="Google Shape;420;g2f4b472474a_1_106"/>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421" name="Google Shape;421;g2f4b472474a_1_106"/>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422" name="Google Shape;422;g2f4b472474a_1_106"/>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423" name="Google Shape;423;g2f4b472474a_1_106"/>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sp>
        <p:nvSpPr>
          <p:cNvPr id="424" name="Google Shape;424;g2f4b472474a_1_106"/>
          <p:cNvSpPr txBox="1"/>
          <p:nvPr/>
        </p:nvSpPr>
        <p:spPr>
          <a:xfrm>
            <a:off x="1672750" y="1586700"/>
            <a:ext cx="10325100" cy="18423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Duración: 3 Semanas</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Evidencias: Documentación Scrum definida y avance del incremento</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Descripción: Mejora de la herramienta mediante nuevas funcionalidades.</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p:txBody>
      </p:sp>
      <p:sp>
        <p:nvSpPr>
          <p:cNvPr id="425" name="Google Shape;425;g2f4b472474a_1_106"/>
          <p:cNvSpPr/>
          <p:nvPr/>
        </p:nvSpPr>
        <p:spPr>
          <a:xfrm>
            <a:off x="2760900" y="4140052"/>
            <a:ext cx="3335100" cy="12492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Modificación de imágenes y archivos</a:t>
            </a:r>
            <a:endParaRPr b="1" i="0" sz="1400" u="none" cap="none" strike="noStrike">
              <a:solidFill>
                <a:srgbClr val="000000"/>
              </a:solidFill>
              <a:latin typeface="Arial"/>
              <a:ea typeface="Arial"/>
              <a:cs typeface="Arial"/>
              <a:sym typeface="Arial"/>
            </a:endParaRPr>
          </a:p>
        </p:txBody>
      </p:sp>
      <p:sp>
        <p:nvSpPr>
          <p:cNvPr id="426" name="Google Shape;426;g2f4b472474a_1_106"/>
          <p:cNvSpPr/>
          <p:nvPr/>
        </p:nvSpPr>
        <p:spPr>
          <a:xfrm>
            <a:off x="6885900" y="4140050"/>
            <a:ext cx="3335100" cy="1249200"/>
          </a:xfrm>
          <a:prstGeom prst="roundRect">
            <a:avLst>
              <a:gd fmla="val 16667" name="adj"/>
            </a:avLst>
          </a:prstGeom>
          <a:solidFill>
            <a:srgbClr val="BFBFB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Implementación de conocimiento a IA</a:t>
            </a:r>
            <a:endParaRPr b="1" i="0" sz="1400" u="none" cap="none" strike="noStrike">
              <a:solidFill>
                <a:srgbClr val="000000"/>
              </a:solidFill>
              <a:latin typeface="Arial"/>
              <a:ea typeface="Arial"/>
              <a:cs typeface="Arial"/>
              <a:sym typeface="Arial"/>
            </a:endParaRPr>
          </a:p>
        </p:txBody>
      </p:sp>
      <p:sp>
        <p:nvSpPr>
          <p:cNvPr id="427" name="Google Shape;427;g2f4b472474a_1_106"/>
          <p:cNvSpPr txBox="1"/>
          <p:nvPr/>
        </p:nvSpPr>
        <p:spPr>
          <a:xfrm>
            <a:off x="5103800" y="3270900"/>
            <a:ext cx="2489400" cy="31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s-MX" sz="1800" u="none" cap="none" strike="noStrike">
                <a:solidFill>
                  <a:schemeClr val="dk2"/>
                </a:solidFill>
                <a:latin typeface="Arial"/>
                <a:ea typeface="Arial"/>
                <a:cs typeface="Arial"/>
                <a:sym typeface="Arial"/>
              </a:rPr>
              <a:t>Historia de usuarios</a:t>
            </a:r>
            <a:endParaRPr b="1" i="0" sz="1800" u="none" cap="none" strike="noStrike">
              <a:solidFill>
                <a:schemeClr val="dk2"/>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g2f4b472474a_1_115"/>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34" name="Google Shape;434;g2f4b472474a_1_115"/>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435" name="Google Shape;435;g2f4b472474a_1_115"/>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SPRINT 3 - PREPARACIÓN E IMPLEMENTACIÓN </a:t>
            </a:r>
            <a:endParaRPr/>
          </a:p>
          <a:p>
            <a:pPr indent="0" lvl="0" marL="0" rtl="0" algn="ctr">
              <a:lnSpc>
                <a:spcPct val="90000"/>
              </a:lnSpc>
              <a:spcBef>
                <a:spcPts val="1000"/>
              </a:spcBef>
              <a:spcAft>
                <a:spcPts val="0"/>
              </a:spcAft>
              <a:buSzPts val="3200"/>
              <a:buNone/>
            </a:pPr>
            <a:r>
              <a:t/>
            </a:r>
            <a:endParaRPr/>
          </a:p>
        </p:txBody>
      </p:sp>
      <p:pic>
        <p:nvPicPr>
          <p:cNvPr id="436" name="Google Shape;436;g2f4b472474a_1_115"/>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437" name="Google Shape;437;g2f4b472474a_1_115"/>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438" name="Google Shape;438;g2f4b472474a_1_115"/>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439" name="Google Shape;439;g2f4b472474a_1_115"/>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440" name="Google Shape;440;g2f4b472474a_1_115"/>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441" name="Google Shape;441;g2f4b472474a_1_115"/>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sp>
        <p:nvSpPr>
          <p:cNvPr id="442" name="Google Shape;442;g2f4b472474a_1_115"/>
          <p:cNvSpPr txBox="1"/>
          <p:nvPr/>
        </p:nvSpPr>
        <p:spPr>
          <a:xfrm>
            <a:off x="1686550" y="1586700"/>
            <a:ext cx="10325100" cy="18423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Duración: 4 Semanas</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Evidencias: Documentación Scrum definida y entrega del incremento.</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a:p>
            <a:pPr indent="-330200" lvl="0" marL="457200" marR="0" rtl="0" algn="l">
              <a:lnSpc>
                <a:spcPct val="100000"/>
              </a:lnSpc>
              <a:spcBef>
                <a:spcPts val="0"/>
              </a:spcBef>
              <a:spcAft>
                <a:spcPts val="0"/>
              </a:spcAft>
              <a:buClr>
                <a:schemeClr val="dk2"/>
              </a:buClr>
              <a:buSzPts val="1600"/>
              <a:buFont typeface="Arial"/>
              <a:buChar char="➔"/>
            </a:pPr>
            <a:r>
              <a:rPr b="0" i="0" lang="es-MX" sz="1600" u="none" cap="none" strike="noStrike">
                <a:solidFill>
                  <a:schemeClr val="dk2"/>
                </a:solidFill>
                <a:latin typeface="Arial"/>
                <a:ea typeface="Arial"/>
                <a:cs typeface="Arial"/>
                <a:sym typeface="Arial"/>
              </a:rPr>
              <a:t>Descripción: Preparación y configuración de la herramienta en el entorno de trabajo y capacitación para el uso de esta.</a:t>
            </a:r>
            <a:endParaRPr b="0" i="0" sz="1600" u="none" cap="none" strike="noStrike">
              <a:solidFill>
                <a:schemeClr val="dk2"/>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2"/>
              </a:solidFill>
              <a:latin typeface="Arial"/>
              <a:ea typeface="Arial"/>
              <a:cs typeface="Arial"/>
              <a:sym typeface="Arial"/>
            </a:endParaRPr>
          </a:p>
        </p:txBody>
      </p:sp>
      <p:sp>
        <p:nvSpPr>
          <p:cNvPr id="443" name="Google Shape;443;g2f4b472474a_1_115"/>
          <p:cNvSpPr txBox="1"/>
          <p:nvPr/>
        </p:nvSpPr>
        <p:spPr>
          <a:xfrm>
            <a:off x="5604400" y="3429000"/>
            <a:ext cx="2489400" cy="31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s-MX" sz="1800" u="none" cap="none" strike="noStrike">
                <a:solidFill>
                  <a:schemeClr val="dk2"/>
                </a:solidFill>
                <a:latin typeface="Arial"/>
                <a:ea typeface="Arial"/>
                <a:cs typeface="Arial"/>
                <a:sym typeface="Arial"/>
              </a:rPr>
              <a:t>Historia de usuarios</a:t>
            </a:r>
            <a:endParaRPr b="1" i="0" sz="1800" u="none" cap="none" strike="noStrike">
              <a:solidFill>
                <a:schemeClr val="dk2"/>
              </a:solidFill>
              <a:latin typeface="Arial"/>
              <a:ea typeface="Arial"/>
              <a:cs typeface="Arial"/>
              <a:sym typeface="Arial"/>
            </a:endParaRPr>
          </a:p>
        </p:txBody>
      </p:sp>
      <p:sp>
        <p:nvSpPr>
          <p:cNvPr id="444" name="Google Shape;444;g2f4b472474a_1_115"/>
          <p:cNvSpPr/>
          <p:nvPr/>
        </p:nvSpPr>
        <p:spPr>
          <a:xfrm>
            <a:off x="2760900" y="4140052"/>
            <a:ext cx="3335100" cy="12492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Capacitación en la herramienta</a:t>
            </a:r>
            <a:endParaRPr b="1" i="0" sz="1400" u="none" cap="none" strike="noStrike">
              <a:solidFill>
                <a:srgbClr val="000000"/>
              </a:solidFill>
              <a:latin typeface="Arial"/>
              <a:ea typeface="Arial"/>
              <a:cs typeface="Arial"/>
              <a:sym typeface="Arial"/>
            </a:endParaRPr>
          </a:p>
        </p:txBody>
      </p:sp>
      <p:sp>
        <p:nvSpPr>
          <p:cNvPr id="445" name="Google Shape;445;g2f4b472474a_1_115"/>
          <p:cNvSpPr/>
          <p:nvPr/>
        </p:nvSpPr>
        <p:spPr>
          <a:xfrm>
            <a:off x="6885900" y="4140050"/>
            <a:ext cx="3335100" cy="1249200"/>
          </a:xfrm>
          <a:prstGeom prst="roundRect">
            <a:avLst>
              <a:gd fmla="val 16667" name="adj"/>
            </a:avLst>
          </a:prstGeom>
          <a:solidFill>
            <a:srgbClr val="BFBFB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s-MX" sz="1400" u="none" cap="none" strike="noStrike">
                <a:solidFill>
                  <a:srgbClr val="000000"/>
                </a:solidFill>
                <a:latin typeface="Arial"/>
                <a:ea typeface="Arial"/>
                <a:cs typeface="Arial"/>
                <a:sym typeface="Arial"/>
              </a:rPr>
              <a:t>Despliegue de solución</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2f4b472474a_1_17"/>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6" name="Google Shape;116;g2f4b472474a_1_17"/>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117" name="Google Shape;117;g2f4b472474a_1_17"/>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CONTEXTO</a:t>
            </a:r>
            <a:endParaRPr/>
          </a:p>
          <a:p>
            <a:pPr indent="0" lvl="0" marL="0" rtl="0" algn="ctr">
              <a:lnSpc>
                <a:spcPct val="90000"/>
              </a:lnSpc>
              <a:spcBef>
                <a:spcPts val="1000"/>
              </a:spcBef>
              <a:spcAft>
                <a:spcPts val="0"/>
              </a:spcAft>
              <a:buSzPts val="3200"/>
              <a:buNone/>
            </a:pPr>
            <a:r>
              <a:t/>
            </a:r>
            <a:endParaRPr/>
          </a:p>
        </p:txBody>
      </p:sp>
      <p:pic>
        <p:nvPicPr>
          <p:cNvPr id="118" name="Google Shape;118;g2f4b472474a_1_17"/>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119" name="Google Shape;119;g2f4b472474a_1_17"/>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sp>
        <p:nvSpPr>
          <p:cNvPr id="120" name="Google Shape;120;g2f4b472474a_1_17"/>
          <p:cNvSpPr/>
          <p:nvPr/>
        </p:nvSpPr>
        <p:spPr>
          <a:xfrm>
            <a:off x="1680000" y="1253875"/>
            <a:ext cx="9811500" cy="2673600"/>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Arial"/>
                <a:ea typeface="Arial"/>
                <a:cs typeface="Arial"/>
                <a:sym typeface="Arial"/>
              </a:rPr>
              <a:t>Verisure es un proveedor líder de sistemas de alarma monitoreados profesionalmente. Su modelo de negocios integra el desarrollo, el diseño y las ventas de productos con la instalación, el servicio y una solución de monitoreo profesional las 24 horas del día, los 7 días de la semana. Atienden familias y pequeñas empresas.</a:t>
            </a:r>
            <a:endParaRPr b="0" i="0" sz="16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Arial"/>
                <a:ea typeface="Arial"/>
                <a:cs typeface="Arial"/>
                <a:sym typeface="Arial"/>
              </a:rPr>
              <a:t>Operan como Verisure en la mayoría de sus mercados y como Securitas Direct en España, Portugal y parcialmente en Suecia. En 2020, Arlo Europe pasó a formar parte de Verisure. Arlo es el proveedor en Europa de sistemas de cámaras de seguridad inteligentes.</a:t>
            </a:r>
            <a:endParaRPr b="0" i="0" sz="16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Arial"/>
                <a:ea typeface="Arial"/>
                <a:cs typeface="Arial"/>
                <a:sym typeface="Arial"/>
              </a:rPr>
              <a:t>Cuentan con más de 35 años de conocimientos, experiencia e innovación, brindando tranquilidad.</a:t>
            </a:r>
            <a:endParaRPr b="0" i="0" sz="1600" u="none" cap="none" strike="noStrike">
              <a:solidFill>
                <a:schemeClr val="dk1"/>
              </a:solidFill>
              <a:latin typeface="Arial"/>
              <a:ea typeface="Arial"/>
              <a:cs typeface="Arial"/>
              <a:sym typeface="Arial"/>
            </a:endParaRPr>
          </a:p>
        </p:txBody>
      </p:sp>
      <p:pic>
        <p:nvPicPr>
          <p:cNvPr id="121" name="Google Shape;121;g2f4b472474a_1_17"/>
          <p:cNvPicPr preferRelativeResize="0"/>
          <p:nvPr/>
        </p:nvPicPr>
        <p:blipFill rotWithShape="1">
          <a:blip r:embed="rId5">
            <a:alphaModFix/>
          </a:blip>
          <a:srcRect b="0" l="0" r="0" t="0"/>
          <a:stretch/>
        </p:blipFill>
        <p:spPr>
          <a:xfrm>
            <a:off x="2961400" y="3864225"/>
            <a:ext cx="6903060" cy="26257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g30871a23932_0_60"/>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52" name="Google Shape;452;g30871a23932_0_60"/>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453" name="Google Shape;453;g30871a23932_0_60"/>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DEMOSTRACIÓN</a:t>
            </a:r>
            <a:r>
              <a:rPr lang="es-MX"/>
              <a:t> </a:t>
            </a:r>
            <a:endParaRPr/>
          </a:p>
          <a:p>
            <a:pPr indent="0" lvl="0" marL="0" rtl="0" algn="ctr">
              <a:lnSpc>
                <a:spcPct val="90000"/>
              </a:lnSpc>
              <a:spcBef>
                <a:spcPts val="1000"/>
              </a:spcBef>
              <a:spcAft>
                <a:spcPts val="0"/>
              </a:spcAft>
              <a:buSzPts val="3200"/>
              <a:buNone/>
            </a:pPr>
            <a:r>
              <a:t/>
            </a:r>
            <a:endParaRPr/>
          </a:p>
        </p:txBody>
      </p:sp>
      <p:pic>
        <p:nvPicPr>
          <p:cNvPr id="454" name="Google Shape;454;g30871a23932_0_60"/>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455" name="Google Shape;455;g30871a23932_0_60"/>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456" name="Google Shape;456;g30871a23932_0_60"/>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457" name="Google Shape;457;g30871a23932_0_60"/>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458" name="Google Shape;458;g30871a23932_0_60"/>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sp>
        <p:nvSpPr>
          <p:cNvPr id="459" name="Google Shape;459;g30871a23932_0_60"/>
          <p:cNvSpPr txBox="1"/>
          <p:nvPr/>
        </p:nvSpPr>
        <p:spPr>
          <a:xfrm>
            <a:off x="2094449" y="1826902"/>
            <a:ext cx="1921200" cy="540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FFFFF"/>
              </a:buClr>
              <a:buSzPts val="1455"/>
              <a:buFont typeface="Arial"/>
              <a:buNone/>
            </a:pPr>
            <a:r>
              <a:rPr b="1" i="0" lang="es-MX" sz="1455" u="none" cap="none" strike="noStrike">
                <a:solidFill>
                  <a:srgbClr val="FFFFFF"/>
                </a:solidFill>
                <a:latin typeface="Arial"/>
                <a:ea typeface="Arial"/>
                <a:cs typeface="Arial"/>
                <a:sym typeface="Arial"/>
              </a:rPr>
              <a:t>ACOMPAÑAMIENTO</a:t>
            </a:r>
            <a:endParaRPr b="0" i="0" sz="1400" u="none" cap="none" strike="noStrike">
              <a:solidFill>
                <a:srgbClr val="000000"/>
              </a:solidFill>
              <a:latin typeface="Arial"/>
              <a:ea typeface="Arial"/>
              <a:cs typeface="Arial"/>
              <a:sym typeface="Arial"/>
            </a:endParaRPr>
          </a:p>
        </p:txBody>
      </p:sp>
      <p:pic>
        <p:nvPicPr>
          <p:cNvPr id="460" name="Google Shape;460;g30871a23932_0_60"/>
          <p:cNvPicPr preferRelativeResize="0"/>
          <p:nvPr/>
        </p:nvPicPr>
        <p:blipFill rotWithShape="1">
          <a:blip r:embed="rId5">
            <a:alphaModFix/>
          </a:blip>
          <a:srcRect b="0" l="0" r="0" t="0"/>
          <a:stretch/>
        </p:blipFill>
        <p:spPr>
          <a:xfrm>
            <a:off x="3784652" y="1533099"/>
            <a:ext cx="5450925" cy="349437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g2f4b472474a_1_124"/>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67" name="Google Shape;467;g2f4b472474a_1_124"/>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468" name="Google Shape;468;g2f4b472474a_1_124"/>
          <p:cNvSpPr txBox="1"/>
          <p:nvPr>
            <p:ph idx="1" type="body"/>
          </p:nvPr>
        </p:nvSpPr>
        <p:spPr>
          <a:xfrm>
            <a:off x="1269200" y="405850"/>
            <a:ext cx="101586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CONCLUSIONES </a:t>
            </a:r>
            <a:endParaRPr/>
          </a:p>
          <a:p>
            <a:pPr indent="0" lvl="0" marL="0" rtl="0" algn="ctr">
              <a:lnSpc>
                <a:spcPct val="90000"/>
              </a:lnSpc>
              <a:spcBef>
                <a:spcPts val="1000"/>
              </a:spcBef>
              <a:spcAft>
                <a:spcPts val="0"/>
              </a:spcAft>
              <a:buSzPts val="3200"/>
              <a:buNone/>
            </a:pPr>
            <a:r>
              <a:t/>
            </a:r>
            <a:endParaRPr/>
          </a:p>
        </p:txBody>
      </p:sp>
      <p:pic>
        <p:nvPicPr>
          <p:cNvPr id="469" name="Google Shape;469;g2f4b472474a_1_124"/>
          <p:cNvPicPr preferRelativeResize="0"/>
          <p:nvPr/>
        </p:nvPicPr>
        <p:blipFill rotWithShape="1">
          <a:blip r:embed="rId4">
            <a:alphaModFix/>
          </a:blip>
          <a:srcRect b="0" l="0" r="0" t="0"/>
          <a:stretch/>
        </p:blipFill>
        <p:spPr>
          <a:xfrm>
            <a:off x="3304947" y="1123478"/>
            <a:ext cx="427431" cy="427431"/>
          </a:xfrm>
          <a:prstGeom prst="rect">
            <a:avLst/>
          </a:prstGeom>
          <a:noFill/>
          <a:ln>
            <a:noFill/>
          </a:ln>
        </p:spPr>
      </p:pic>
      <p:sp>
        <p:nvSpPr>
          <p:cNvPr id="470" name="Google Shape;470;g2f4b472474a_1_124"/>
          <p:cNvSpPr/>
          <p:nvPr/>
        </p:nvSpPr>
        <p:spPr>
          <a:xfrm>
            <a:off x="2521084" y="986276"/>
            <a:ext cx="1800000" cy="1800000"/>
          </a:xfrm>
          <a:prstGeom prst="ellipse">
            <a:avLst/>
          </a:prstGeom>
          <a:blipFill rotWithShape="1">
            <a:blip r:embed="rId5">
              <a:alphaModFix/>
            </a:blip>
            <a:stretch>
              <a:fillRect b="0" l="0" r="0" t="0"/>
            </a:stretch>
          </a:blip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71" name="Google Shape;471;g2f4b472474a_1_124"/>
          <p:cNvSpPr/>
          <p:nvPr/>
        </p:nvSpPr>
        <p:spPr>
          <a:xfrm>
            <a:off x="8878900" y="986276"/>
            <a:ext cx="1800000" cy="1800000"/>
          </a:xfrm>
          <a:prstGeom prst="ellipse">
            <a:avLst/>
          </a:prstGeom>
          <a:blipFill rotWithShape="1">
            <a:blip r:embed="rId6">
              <a:alphaModFix/>
            </a:blip>
            <a:stretch>
              <a:fillRect b="0" l="0" r="0" t="0"/>
            </a:stretch>
          </a:blip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72" name="Google Shape;472;g2f4b472474a_1_124"/>
          <p:cNvSpPr/>
          <p:nvPr/>
        </p:nvSpPr>
        <p:spPr>
          <a:xfrm>
            <a:off x="5780858" y="986276"/>
            <a:ext cx="1800000" cy="1800000"/>
          </a:xfrm>
          <a:prstGeom prst="ellipse">
            <a:avLst/>
          </a:prstGeom>
          <a:blipFill rotWithShape="1">
            <a:blip r:embed="rId7">
              <a:alphaModFix/>
            </a:blip>
            <a:stretch>
              <a:fillRect b="0" l="0" r="0" t="0"/>
            </a:stretch>
          </a:blip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73" name="Google Shape;473;g2f4b472474a_1_124"/>
          <p:cNvSpPr txBox="1"/>
          <p:nvPr/>
        </p:nvSpPr>
        <p:spPr>
          <a:xfrm>
            <a:off x="8471017" y="2824104"/>
            <a:ext cx="2869500" cy="30630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1" i="0" lang="es-MX" sz="1300" u="none" cap="none" strike="noStrike">
                <a:solidFill>
                  <a:srgbClr val="000000"/>
                </a:solidFill>
                <a:latin typeface="Arial"/>
                <a:ea typeface="Arial"/>
                <a:cs typeface="Arial"/>
                <a:sym typeface="Arial"/>
              </a:rPr>
              <a:t>Nicolás Cañas Arriagada</a:t>
            </a:r>
            <a:endParaRPr b="1"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600"/>
              <a:buFont typeface="Arial"/>
              <a:buNone/>
            </a:pPr>
            <a:r>
              <a:rPr b="0" i="0" lang="es-MX" sz="1600" u="none" cap="none" strike="noStrike">
                <a:solidFill>
                  <a:schemeClr val="dk1"/>
                </a:solidFill>
                <a:latin typeface="Arial"/>
                <a:ea typeface="Arial"/>
                <a:cs typeface="Arial"/>
                <a:sym typeface="Arial"/>
              </a:rPr>
              <a:t>“Al aceptar el desafío de trabajar con una empresa real, demostramos que la combinación de nuestros conocimientos puede generar soluciones efectivas y sólidas, sino también mejorando nuestras competencias en gestión de proyectos ”</a:t>
            </a:r>
            <a:endParaRPr b="0" i="0" sz="20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
        <p:nvSpPr>
          <p:cNvPr id="474" name="Google Shape;474;g2f4b472474a_1_124"/>
          <p:cNvSpPr txBox="1"/>
          <p:nvPr/>
        </p:nvSpPr>
        <p:spPr>
          <a:xfrm>
            <a:off x="2061035" y="2832432"/>
            <a:ext cx="2915400" cy="3155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1" i="0" lang="es-MX" sz="1300" u="none" cap="none" strike="noStrike">
                <a:solidFill>
                  <a:srgbClr val="000000"/>
                </a:solidFill>
                <a:latin typeface="Arial"/>
                <a:ea typeface="Arial"/>
                <a:cs typeface="Arial"/>
                <a:sym typeface="Arial"/>
              </a:rPr>
              <a:t>Felipe Fernández Morel</a:t>
            </a:r>
            <a:endParaRPr b="1"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600"/>
              <a:buFont typeface="Arial"/>
              <a:buNone/>
            </a:pPr>
            <a:r>
              <a:rPr b="0" i="0" lang="es-MX" sz="1600" u="none" cap="none" strike="noStrike">
                <a:solidFill>
                  <a:srgbClr val="000000"/>
                </a:solidFill>
                <a:latin typeface="Arial"/>
                <a:ea typeface="Arial"/>
                <a:cs typeface="Arial"/>
                <a:sym typeface="Arial"/>
              </a:rPr>
              <a:t>“Considero que la solución propuesta es bastante innovadora, aprovechando las herramientas existentes. Ayudándonos a potenciar nuestras competencias como la integración de plataformas y gestión de proyectos mientras aceptamos el desafío de trabajar con una empresa real y conocida.”</a:t>
            </a:r>
            <a:endParaRPr b="1" i="0" sz="1600" u="none" cap="none" strike="noStrike">
              <a:solidFill>
                <a:srgbClr val="000000"/>
              </a:solidFill>
              <a:latin typeface="Arial"/>
              <a:ea typeface="Arial"/>
              <a:cs typeface="Arial"/>
              <a:sym typeface="Arial"/>
            </a:endParaRPr>
          </a:p>
        </p:txBody>
      </p:sp>
      <p:sp>
        <p:nvSpPr>
          <p:cNvPr id="475" name="Google Shape;475;g2f4b472474a_1_124"/>
          <p:cNvSpPr txBox="1"/>
          <p:nvPr/>
        </p:nvSpPr>
        <p:spPr>
          <a:xfrm>
            <a:off x="5278696" y="2830297"/>
            <a:ext cx="2994000" cy="4048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300"/>
              <a:buFont typeface="Arial"/>
              <a:buNone/>
            </a:pPr>
            <a:r>
              <a:rPr b="1" i="0" lang="es-MX" sz="1300" u="none" cap="none" strike="noStrike">
                <a:solidFill>
                  <a:srgbClr val="000000"/>
                </a:solidFill>
                <a:latin typeface="Arial"/>
                <a:ea typeface="Arial"/>
                <a:cs typeface="Arial"/>
                <a:sym typeface="Arial"/>
              </a:rPr>
              <a:t>Marcelo Contreras González</a:t>
            </a:r>
            <a:endParaRPr b="1" i="0" sz="13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600"/>
              <a:buFont typeface="Arial"/>
              <a:buNone/>
            </a:pPr>
            <a:r>
              <a:rPr b="0" i="0" lang="es-MX" sz="1600" u="none" cap="none" strike="noStrike">
                <a:solidFill>
                  <a:schemeClr val="dk1"/>
                </a:solidFill>
                <a:latin typeface="Arial"/>
                <a:ea typeface="Arial"/>
                <a:cs typeface="Arial"/>
                <a:sym typeface="Arial"/>
              </a:rPr>
              <a:t>“Nuestra solución destaca en la integración de diversas plataformas, permitiéndonos abordar un problema significativo para la empresa de manera eficiente. Este proyecto demuestra que la combinación de conocimientos en integración y gestión de tecnologías puede resultar en soluciones robustas y efectivas, sin necesidad de recurrir a desarrollos complejos o costosos.”</a:t>
            </a:r>
            <a:endParaRPr b="0" i="0" sz="16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000"/>
              <a:buFont typeface="Arial"/>
              <a:buNone/>
            </a:pPr>
            <a:r>
              <a:t/>
            </a:r>
            <a:endParaRPr b="1" i="0" sz="1000" u="none" cap="none"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80" name="Shape 480"/>
        <p:cNvGrpSpPr/>
        <p:nvPr/>
      </p:nvGrpSpPr>
      <p:grpSpPr>
        <a:xfrm>
          <a:off x="0" y="0"/>
          <a:ext cx="0" cy="0"/>
          <a:chOff x="0" y="0"/>
          <a:chExt cx="0" cy="0"/>
        </a:xfrm>
      </p:grpSpPr>
      <p:sp>
        <p:nvSpPr>
          <p:cNvPr id="481" name="Google Shape;481;p1"/>
          <p:cNvSpPr/>
          <p:nvPr/>
        </p:nvSpPr>
        <p:spPr>
          <a:xfrm>
            <a:off x="7006000" y="1621599"/>
            <a:ext cx="5190900" cy="4419277"/>
          </a:xfrm>
          <a:prstGeom prst="rect">
            <a:avLst/>
          </a:prstGeom>
          <a:solidFill>
            <a:srgbClr val="FFB71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
          <p:cNvSpPr txBox="1"/>
          <p:nvPr/>
        </p:nvSpPr>
        <p:spPr>
          <a:xfrm>
            <a:off x="7678275" y="1966809"/>
            <a:ext cx="44196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s-MX" sz="2400" u="none" cap="none" strike="noStrike">
                <a:solidFill>
                  <a:srgbClr val="000000"/>
                </a:solidFill>
                <a:latin typeface="Arial"/>
                <a:ea typeface="Arial"/>
                <a:cs typeface="Arial"/>
                <a:sym typeface="Arial"/>
              </a:rPr>
              <a:t>ChatBotVerisure: Asistente Virtual para Atención  Colaboradores</a:t>
            </a:r>
            <a:endParaRPr b="1" i="0" sz="2400" u="none" cap="none" strike="noStrike">
              <a:solidFill>
                <a:srgbClr val="000000"/>
              </a:solidFill>
              <a:latin typeface="Arial"/>
              <a:ea typeface="Arial"/>
              <a:cs typeface="Arial"/>
              <a:sym typeface="Arial"/>
            </a:endParaRPr>
          </a:p>
        </p:txBody>
      </p:sp>
      <p:sp>
        <p:nvSpPr>
          <p:cNvPr id="483" name="Google Shape;483;p1"/>
          <p:cNvSpPr/>
          <p:nvPr/>
        </p:nvSpPr>
        <p:spPr>
          <a:xfrm>
            <a:off x="7293950" y="2409450"/>
            <a:ext cx="322800" cy="315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
          <p:cNvSpPr/>
          <p:nvPr/>
        </p:nvSpPr>
        <p:spPr>
          <a:xfrm>
            <a:off x="7358650" y="3712375"/>
            <a:ext cx="4602300" cy="201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85" name="Google Shape;485;p1"/>
          <p:cNvPicPr preferRelativeResize="0"/>
          <p:nvPr/>
        </p:nvPicPr>
        <p:blipFill rotWithShape="1">
          <a:blip r:embed="rId4">
            <a:alphaModFix/>
          </a:blip>
          <a:srcRect b="0" l="0" r="0" t="0"/>
          <a:stretch/>
        </p:blipFill>
        <p:spPr>
          <a:xfrm>
            <a:off x="8085097" y="3879101"/>
            <a:ext cx="3032706" cy="1944150"/>
          </a:xfrm>
          <a:prstGeom prst="rect">
            <a:avLst/>
          </a:prstGeom>
          <a:noFill/>
          <a:ln>
            <a:noFill/>
          </a:ln>
        </p:spPr>
      </p:pic>
      <p:pic>
        <p:nvPicPr>
          <p:cNvPr id="486" name="Google Shape;486;p1"/>
          <p:cNvPicPr preferRelativeResize="0"/>
          <p:nvPr/>
        </p:nvPicPr>
        <p:blipFill rotWithShape="1">
          <a:blip r:embed="rId5">
            <a:alphaModFix/>
          </a:blip>
          <a:srcRect b="0" l="0" r="0" t="0"/>
          <a:stretch/>
        </p:blipFill>
        <p:spPr>
          <a:xfrm>
            <a:off x="632451" y="605386"/>
            <a:ext cx="5044449" cy="1016213"/>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
          <p:cNvSpPr txBox="1"/>
          <p:nvPr>
            <p:ph idx="4294967295" type="body"/>
          </p:nvPr>
        </p:nvSpPr>
        <p:spPr>
          <a:xfrm>
            <a:off x="6510857" y="405838"/>
            <a:ext cx="4916774" cy="469681"/>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0"/>
              </a:spcBef>
              <a:spcAft>
                <a:spcPts val="0"/>
              </a:spcAft>
              <a:buClr>
                <a:srgbClr val="000000"/>
              </a:buClr>
              <a:buSzPts val="3200"/>
              <a:buNone/>
            </a:pPr>
            <a:r>
              <a:rPr b="1" lang="es-MX" sz="3200"/>
              <a:t>PROBLEMÁTICA</a:t>
            </a:r>
            <a:endParaRPr/>
          </a:p>
        </p:txBody>
      </p:sp>
      <p:sp>
        <p:nvSpPr>
          <p:cNvPr id="127" name="Google Shape;127;p2"/>
          <p:cNvSpPr/>
          <p:nvPr/>
        </p:nvSpPr>
        <p:spPr>
          <a:xfrm>
            <a:off x="1192025" y="998405"/>
            <a:ext cx="5040600" cy="13233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Arial"/>
                <a:ea typeface="Arial"/>
                <a:cs typeface="Arial"/>
                <a:sym typeface="Arial"/>
              </a:rPr>
              <a:t>La problemática presentada por la empresa es el alto esfuerzo requerido para la atención de consultas frecuentes realizadas por los colaboradores, lo que lleva a una alta saturación y tiempo involucrado para responderlas una por una.</a:t>
            </a:r>
            <a:endParaRPr b="1" i="0" sz="1600" u="none" cap="none" strike="noStrike">
              <a:solidFill>
                <a:schemeClr val="dk1"/>
              </a:solidFill>
              <a:latin typeface="Arial"/>
              <a:ea typeface="Arial"/>
              <a:cs typeface="Arial"/>
              <a:sym typeface="Arial"/>
            </a:endParaRPr>
          </a:p>
        </p:txBody>
      </p:sp>
      <p:pic>
        <p:nvPicPr>
          <p:cNvPr id="128" name="Google Shape;128;p2"/>
          <p:cNvPicPr preferRelativeResize="0"/>
          <p:nvPr/>
        </p:nvPicPr>
        <p:blipFill rotWithShape="1">
          <a:blip r:embed="rId3">
            <a:alphaModFix/>
          </a:blip>
          <a:srcRect b="0" l="0" r="7379" t="2085"/>
          <a:stretch/>
        </p:blipFill>
        <p:spPr>
          <a:xfrm>
            <a:off x="1300075" y="2580825"/>
            <a:ext cx="4824425" cy="3400262"/>
          </a:xfrm>
          <a:prstGeom prst="rect">
            <a:avLst/>
          </a:prstGeom>
          <a:noFill/>
          <a:ln>
            <a:noFill/>
          </a:ln>
        </p:spPr>
      </p:pic>
      <p:pic>
        <p:nvPicPr>
          <p:cNvPr id="129" name="Google Shape;129;p2"/>
          <p:cNvPicPr preferRelativeResize="0"/>
          <p:nvPr/>
        </p:nvPicPr>
        <p:blipFill rotWithShape="1">
          <a:blip r:embed="rId4">
            <a:alphaModFix/>
          </a:blip>
          <a:srcRect b="0" l="0" r="0" t="0"/>
          <a:stretch/>
        </p:blipFill>
        <p:spPr>
          <a:xfrm>
            <a:off x="96800" y="183100"/>
            <a:ext cx="915300" cy="915300"/>
          </a:xfrm>
          <a:prstGeom prst="ellipse">
            <a:avLst/>
          </a:prstGeom>
          <a:noFill/>
          <a:ln>
            <a:noFill/>
          </a:ln>
        </p:spPr>
      </p:pic>
      <p:sp>
        <p:nvSpPr>
          <p:cNvPr id="130" name="Google Shape;130;p2"/>
          <p:cNvSpPr/>
          <p:nvPr/>
        </p:nvSpPr>
        <p:spPr>
          <a:xfrm>
            <a:off x="6272675" y="2674006"/>
            <a:ext cx="5852100" cy="3213900"/>
          </a:xfrm>
          <a:prstGeom prst="rect">
            <a:avLst/>
          </a:prstGeom>
          <a:noFill/>
          <a:ln>
            <a:noFill/>
          </a:ln>
        </p:spPr>
        <p:txBody>
          <a:bodyPr anchorCtr="0" anchor="t" bIns="45700" lIns="91425" spcFirstLastPara="1" rIns="91425" wrap="square" tIns="45700">
            <a:noAutofit/>
          </a:bodyPr>
          <a:lstStyle/>
          <a:p>
            <a:pPr indent="-330200" lvl="0" marL="457200" marR="0" rtl="0" algn="just">
              <a:lnSpc>
                <a:spcPct val="100000"/>
              </a:lnSpc>
              <a:spcBef>
                <a:spcPts val="0"/>
              </a:spcBef>
              <a:spcAft>
                <a:spcPts val="0"/>
              </a:spcAft>
              <a:buClr>
                <a:schemeClr val="dk1"/>
              </a:buClr>
              <a:buSzPts val="1600"/>
              <a:buFont typeface="Arial"/>
              <a:buChar char="●"/>
            </a:pPr>
            <a:r>
              <a:rPr b="1" i="0" lang="es-MX" sz="1600" u="none" cap="none" strike="noStrike">
                <a:solidFill>
                  <a:schemeClr val="dk1"/>
                </a:solidFill>
                <a:latin typeface="Open Sans ExtraBold"/>
                <a:ea typeface="Open Sans ExtraBold"/>
                <a:cs typeface="Open Sans ExtraBold"/>
                <a:sym typeface="Open Sans ExtraBold"/>
              </a:rPr>
              <a:t>La agilización de solución de dudas</a:t>
            </a:r>
            <a:r>
              <a:rPr b="0" i="0" lang="es-MX" sz="1600" u="none" cap="none" strike="noStrike">
                <a:solidFill>
                  <a:schemeClr val="dk1"/>
                </a:solidFill>
                <a:latin typeface="Arial"/>
                <a:ea typeface="Arial"/>
                <a:cs typeface="Arial"/>
                <a:sym typeface="Arial"/>
              </a:rPr>
              <a:t>: La organización y el manejo de las soluciones para las preguntas frecuentes son factores críticos que impactan significativamente en la eficiencia y la satisfacción del usuario.</a:t>
            </a:r>
            <a:endParaRPr b="0" i="0" sz="1600" u="none" cap="none" strike="noStrike">
              <a:solidFill>
                <a:schemeClr val="dk1"/>
              </a:solidFill>
              <a:latin typeface="Arial"/>
              <a:ea typeface="Arial"/>
              <a:cs typeface="Arial"/>
              <a:sym typeface="Arial"/>
            </a:endParaRPr>
          </a:p>
          <a:p>
            <a:pPr indent="0" lvl="0" marL="457200" marR="0" rtl="0" algn="just">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Open Sans ExtraBold"/>
              <a:ea typeface="Open Sans ExtraBold"/>
              <a:cs typeface="Open Sans ExtraBold"/>
              <a:sym typeface="Open Sans ExtraBold"/>
            </a:endParaRPr>
          </a:p>
          <a:p>
            <a:pPr indent="-330200" lvl="0" marL="457200" marR="0" rtl="0" algn="just">
              <a:lnSpc>
                <a:spcPct val="100000"/>
              </a:lnSpc>
              <a:spcBef>
                <a:spcPts val="0"/>
              </a:spcBef>
              <a:spcAft>
                <a:spcPts val="0"/>
              </a:spcAft>
              <a:buClr>
                <a:schemeClr val="dk1"/>
              </a:buClr>
              <a:buSzPts val="1600"/>
              <a:buFont typeface="Arial"/>
              <a:buChar char="●"/>
            </a:pPr>
            <a:r>
              <a:rPr b="1" i="0" lang="es-MX" sz="1600" u="none" cap="none" strike="noStrike">
                <a:solidFill>
                  <a:schemeClr val="dk1"/>
                </a:solidFill>
                <a:latin typeface="Open Sans ExtraBold"/>
                <a:ea typeface="Open Sans ExtraBold"/>
                <a:cs typeface="Open Sans ExtraBold"/>
                <a:sym typeface="Open Sans ExtraBold"/>
              </a:rPr>
              <a:t>La destinación de tiempo de los equipos</a:t>
            </a:r>
            <a:r>
              <a:rPr b="0" i="0" lang="es-MX" sz="1600" u="none" cap="none" strike="noStrike">
                <a:solidFill>
                  <a:schemeClr val="dk1"/>
                </a:solidFill>
                <a:latin typeface="Arial"/>
                <a:ea typeface="Arial"/>
                <a:cs typeface="Arial"/>
                <a:sym typeface="Arial"/>
              </a:rPr>
              <a:t>: Afecta la asignación de tiempo de los equipos de trabajo, no permitiéndoles enfocarse en tareas más importantes o de alta prioridad.</a:t>
            </a:r>
            <a:endParaRPr b="0" i="0" sz="1400" u="none" cap="none" strike="noStrike">
              <a:solidFill>
                <a:srgbClr val="000000"/>
              </a:solidFill>
              <a:latin typeface="Arial"/>
              <a:ea typeface="Arial"/>
              <a:cs typeface="Arial"/>
              <a:sym typeface="Arial"/>
            </a:endParaRPr>
          </a:p>
          <a:p>
            <a:pPr indent="0" lvl="0" marL="457200" marR="0" rtl="0" algn="just">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Open Sans ExtraBold"/>
              <a:ea typeface="Open Sans ExtraBold"/>
              <a:cs typeface="Open Sans ExtraBold"/>
              <a:sym typeface="Open Sans ExtraBold"/>
            </a:endParaRPr>
          </a:p>
          <a:p>
            <a:pPr indent="-330200" lvl="0" marL="457200" marR="0" rtl="0" algn="just">
              <a:lnSpc>
                <a:spcPct val="100000"/>
              </a:lnSpc>
              <a:spcBef>
                <a:spcPts val="0"/>
              </a:spcBef>
              <a:spcAft>
                <a:spcPts val="0"/>
              </a:spcAft>
              <a:buClr>
                <a:schemeClr val="dk1"/>
              </a:buClr>
              <a:buSzPts val="1600"/>
              <a:buFont typeface="Arial"/>
              <a:buChar char="●"/>
            </a:pPr>
            <a:r>
              <a:rPr b="1" i="0" lang="es-MX" sz="1600" u="none" cap="none" strike="noStrike">
                <a:solidFill>
                  <a:schemeClr val="dk1"/>
                </a:solidFill>
                <a:latin typeface="Open Sans ExtraBold"/>
                <a:ea typeface="Open Sans ExtraBold"/>
                <a:cs typeface="Open Sans ExtraBold"/>
                <a:sym typeface="Open Sans ExtraBold"/>
              </a:rPr>
              <a:t>Los tiempos de respuesta</a:t>
            </a:r>
            <a:r>
              <a:rPr b="0" i="0" lang="es-MX" sz="1600" u="none" cap="none" strike="noStrike">
                <a:solidFill>
                  <a:schemeClr val="dk1"/>
                </a:solidFill>
                <a:latin typeface="Arial"/>
                <a:ea typeface="Arial"/>
                <a:cs typeface="Arial"/>
                <a:sym typeface="Arial"/>
              </a:rPr>
              <a:t>: Perjudica el tiempo de espera de los colaboradores, causando extensas demoras en obtener una respuesta a problemas sencillos.</a:t>
            </a:r>
            <a:endParaRPr b="0" i="0" sz="16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0" i="0" lang="es-MX" sz="2400" u="none" cap="none" strike="noStrike">
                <a:solidFill>
                  <a:srgbClr val="000000"/>
                </a:solidFill>
                <a:latin typeface="Calibri"/>
                <a:ea typeface="Calibri"/>
                <a:cs typeface="Calibri"/>
                <a:sym typeface="Calibri"/>
              </a:rPr>
              <a:t> </a:t>
            </a:r>
            <a:endParaRPr b="0" i="0" sz="2800" u="none" cap="none" strike="noStrike">
              <a:solidFill>
                <a:schemeClr val="dk1"/>
              </a:solidFill>
              <a:latin typeface="Calibri"/>
              <a:ea typeface="Calibri"/>
              <a:cs typeface="Calibri"/>
              <a:sym typeface="Calibri"/>
            </a:endParaRPr>
          </a:p>
        </p:txBody>
      </p:sp>
      <p:sp>
        <p:nvSpPr>
          <p:cNvPr id="131" name="Google Shape;131;p2"/>
          <p:cNvSpPr/>
          <p:nvPr/>
        </p:nvSpPr>
        <p:spPr>
          <a:xfrm>
            <a:off x="6353965" y="1849905"/>
            <a:ext cx="5689500" cy="544200"/>
          </a:xfrm>
          <a:prstGeom prst="roundRect">
            <a:avLst>
              <a:gd fmla="val 16667" name="adj"/>
            </a:avLst>
          </a:prstGeom>
          <a:gradFill>
            <a:gsLst>
              <a:gs pos="0">
                <a:srgbClr val="FFC647"/>
              </a:gs>
              <a:gs pos="50000">
                <a:srgbClr val="FFC600"/>
              </a:gs>
              <a:gs pos="100000">
                <a:srgbClr val="E3B400"/>
              </a:gs>
            </a:gsLst>
            <a:lin ang="5400012" scaled="0"/>
          </a:gradFill>
          <a:ln>
            <a:noFill/>
          </a:ln>
          <a:effectLst>
            <a:outerShdw blurRad="57150" rotWithShape="0" algn="ctr" dir="5400000" dist="19050">
              <a:srgbClr val="000000">
                <a:alpha val="62352"/>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chemeClr val="dk1"/>
                </a:solidFill>
                <a:latin typeface="Verdana"/>
                <a:ea typeface="Verdana"/>
                <a:cs typeface="Verdana"/>
                <a:sym typeface="Verdana"/>
              </a:rPr>
              <a:t>Este problema impacta en:</a:t>
            </a:r>
            <a:endParaRPr b="1" i="0" sz="1600" u="none" cap="none" strike="noStrike">
              <a:solidFill>
                <a:schemeClr val="dk1"/>
              </a:solidFill>
              <a:latin typeface="Verdana"/>
              <a:ea typeface="Verdana"/>
              <a:cs typeface="Verdana"/>
              <a:sym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g2f4b472474a_1_26"/>
          <p:cNvSpPr txBox="1"/>
          <p:nvPr>
            <p:ph idx="1" type="body"/>
          </p:nvPr>
        </p:nvSpPr>
        <p:spPr>
          <a:xfrm>
            <a:off x="4981373" y="405850"/>
            <a:ext cx="64461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DIAGRAMA DE PROCESO</a:t>
            </a:r>
            <a:endParaRPr/>
          </a:p>
        </p:txBody>
      </p:sp>
      <p:pic>
        <p:nvPicPr>
          <p:cNvPr id="138" name="Google Shape;138;g2f4b472474a_1_26"/>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pic>
        <p:nvPicPr>
          <p:cNvPr id="139" name="Google Shape;139;g2f4b472474a_1_26"/>
          <p:cNvPicPr preferRelativeResize="0"/>
          <p:nvPr/>
        </p:nvPicPr>
        <p:blipFill>
          <a:blip r:embed="rId4">
            <a:alphaModFix/>
          </a:blip>
          <a:stretch>
            <a:fillRect/>
          </a:stretch>
        </p:blipFill>
        <p:spPr>
          <a:xfrm>
            <a:off x="1396575" y="875650"/>
            <a:ext cx="10687299" cy="52653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2ea716ab73c_0_7"/>
          <p:cNvSpPr txBox="1"/>
          <p:nvPr>
            <p:ph idx="4294967295" type="body"/>
          </p:nvPr>
        </p:nvSpPr>
        <p:spPr>
          <a:xfrm>
            <a:off x="6510857" y="405838"/>
            <a:ext cx="49167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0"/>
              </a:spcBef>
              <a:spcAft>
                <a:spcPts val="0"/>
              </a:spcAft>
              <a:buClr>
                <a:srgbClr val="000000"/>
              </a:buClr>
              <a:buSzPts val="3200"/>
              <a:buNone/>
            </a:pPr>
            <a:r>
              <a:rPr b="1" lang="es-MX" sz="3200"/>
              <a:t>NECESIDAD</a:t>
            </a:r>
            <a:endParaRPr/>
          </a:p>
        </p:txBody>
      </p:sp>
      <p:sp>
        <p:nvSpPr>
          <p:cNvPr id="145" name="Google Shape;145;g2ea716ab73c_0_7"/>
          <p:cNvSpPr/>
          <p:nvPr/>
        </p:nvSpPr>
        <p:spPr>
          <a:xfrm>
            <a:off x="1244825" y="1364059"/>
            <a:ext cx="4769700" cy="954000"/>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600"/>
              <a:buFont typeface="Arial"/>
              <a:buNone/>
            </a:pPr>
            <a:r>
              <a:rPr b="0" i="0" lang="es-MX" sz="1600" u="none" cap="none" strike="noStrike">
                <a:solidFill>
                  <a:schemeClr val="dk1"/>
                </a:solidFill>
                <a:latin typeface="Arial"/>
                <a:ea typeface="Arial"/>
                <a:cs typeface="Arial"/>
                <a:sym typeface="Arial"/>
              </a:rPr>
              <a:t>Verisure necesita una herramienta flexible, escalable e innovadora que permita personalizar la atención de sus colaboradores.</a:t>
            </a:r>
            <a:endParaRPr b="0" i="0" sz="1600" u="none" cap="none" strike="noStrike">
              <a:solidFill>
                <a:schemeClr val="dk1"/>
              </a:solidFill>
              <a:latin typeface="Arial"/>
              <a:ea typeface="Arial"/>
              <a:cs typeface="Arial"/>
              <a:sym typeface="Arial"/>
            </a:endParaRPr>
          </a:p>
        </p:txBody>
      </p:sp>
      <p:pic>
        <p:nvPicPr>
          <p:cNvPr id="146" name="Google Shape;146;g2ea716ab73c_0_7"/>
          <p:cNvPicPr preferRelativeResize="0"/>
          <p:nvPr/>
        </p:nvPicPr>
        <p:blipFill rotWithShape="1">
          <a:blip r:embed="rId3">
            <a:alphaModFix/>
          </a:blip>
          <a:srcRect b="0" l="0" r="0" t="0"/>
          <a:stretch/>
        </p:blipFill>
        <p:spPr>
          <a:xfrm>
            <a:off x="1382600" y="2586151"/>
            <a:ext cx="4818413" cy="3213899"/>
          </a:xfrm>
          <a:prstGeom prst="rect">
            <a:avLst/>
          </a:prstGeom>
          <a:noFill/>
          <a:ln>
            <a:noFill/>
          </a:ln>
        </p:spPr>
      </p:pic>
      <p:pic>
        <p:nvPicPr>
          <p:cNvPr id="147" name="Google Shape;147;g2ea716ab73c_0_7"/>
          <p:cNvPicPr preferRelativeResize="0"/>
          <p:nvPr/>
        </p:nvPicPr>
        <p:blipFill rotWithShape="1">
          <a:blip r:embed="rId4">
            <a:alphaModFix/>
          </a:blip>
          <a:srcRect b="0" l="0" r="0" t="0"/>
          <a:stretch/>
        </p:blipFill>
        <p:spPr>
          <a:xfrm>
            <a:off x="96800" y="183100"/>
            <a:ext cx="915300" cy="915300"/>
          </a:xfrm>
          <a:prstGeom prst="ellipse">
            <a:avLst/>
          </a:prstGeom>
          <a:noFill/>
          <a:ln>
            <a:noFill/>
          </a:ln>
        </p:spPr>
      </p:pic>
      <p:sp>
        <p:nvSpPr>
          <p:cNvPr id="148" name="Google Shape;148;g2ea716ab73c_0_7"/>
          <p:cNvSpPr/>
          <p:nvPr/>
        </p:nvSpPr>
        <p:spPr>
          <a:xfrm>
            <a:off x="6201025" y="2504900"/>
            <a:ext cx="5852100" cy="3213900"/>
          </a:xfrm>
          <a:prstGeom prst="rect">
            <a:avLst/>
          </a:prstGeom>
          <a:noFill/>
          <a:ln>
            <a:noFill/>
          </a:ln>
        </p:spPr>
        <p:txBody>
          <a:bodyPr anchorCtr="0" anchor="t" bIns="45700" lIns="91425" spcFirstLastPara="1" rIns="91425" wrap="square" tIns="45700">
            <a:noAutofit/>
          </a:bodyPr>
          <a:lstStyle/>
          <a:p>
            <a:pPr indent="-330200" lvl="0" marL="457200" marR="0" rtl="0" algn="just">
              <a:lnSpc>
                <a:spcPct val="100000"/>
              </a:lnSpc>
              <a:spcBef>
                <a:spcPts val="0"/>
              </a:spcBef>
              <a:spcAft>
                <a:spcPts val="0"/>
              </a:spcAft>
              <a:buClr>
                <a:schemeClr val="dk1"/>
              </a:buClr>
              <a:buSzPts val="1600"/>
              <a:buFont typeface="Arial"/>
              <a:buChar char="●"/>
            </a:pPr>
            <a:r>
              <a:rPr b="1" i="0" lang="es-MX" sz="1600" u="none" cap="none" strike="noStrike">
                <a:solidFill>
                  <a:schemeClr val="dk1"/>
                </a:solidFill>
                <a:latin typeface="Open Sans ExtraBold"/>
                <a:ea typeface="Open Sans ExtraBold"/>
                <a:cs typeface="Open Sans ExtraBold"/>
                <a:sym typeface="Open Sans ExtraBold"/>
              </a:rPr>
              <a:t>Resolver preguntas frecuentes</a:t>
            </a:r>
            <a:r>
              <a:rPr b="0" i="0" lang="es-MX" sz="1600" u="none" cap="none" strike="noStrike">
                <a:solidFill>
                  <a:schemeClr val="dk1"/>
                </a:solidFill>
                <a:latin typeface="Arial"/>
                <a:ea typeface="Arial"/>
                <a:cs typeface="Arial"/>
                <a:sym typeface="Arial"/>
              </a:rPr>
              <a:t>: Se presenta la necesidad de resolver dudas simples y recurrentes de los colaboradores.</a:t>
            </a:r>
            <a:endParaRPr b="0" i="0" sz="1600" u="none" cap="none" strike="noStrike">
              <a:solidFill>
                <a:schemeClr val="dk1"/>
              </a:solidFill>
              <a:latin typeface="Arial"/>
              <a:ea typeface="Arial"/>
              <a:cs typeface="Arial"/>
              <a:sym typeface="Arial"/>
            </a:endParaRPr>
          </a:p>
          <a:p>
            <a:pPr indent="0" lvl="0" marL="457200" marR="0" rtl="0" algn="just">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Open Sans ExtraBold"/>
              <a:ea typeface="Open Sans ExtraBold"/>
              <a:cs typeface="Open Sans ExtraBold"/>
              <a:sym typeface="Open Sans ExtraBold"/>
            </a:endParaRPr>
          </a:p>
          <a:p>
            <a:pPr indent="-330200" lvl="0" marL="457200" marR="0" rtl="0" algn="just">
              <a:lnSpc>
                <a:spcPct val="100000"/>
              </a:lnSpc>
              <a:spcBef>
                <a:spcPts val="0"/>
              </a:spcBef>
              <a:spcAft>
                <a:spcPts val="0"/>
              </a:spcAft>
              <a:buClr>
                <a:schemeClr val="dk1"/>
              </a:buClr>
              <a:buSzPts val="1600"/>
              <a:buFont typeface="Arial"/>
              <a:buChar char="●"/>
            </a:pPr>
            <a:r>
              <a:rPr b="1" i="0" lang="es-MX" sz="1600" u="none" cap="none" strike="noStrike">
                <a:solidFill>
                  <a:schemeClr val="dk1"/>
                </a:solidFill>
                <a:latin typeface="Open Sans ExtraBold"/>
                <a:ea typeface="Open Sans ExtraBold"/>
                <a:cs typeface="Open Sans ExtraBold"/>
                <a:sym typeface="Open Sans ExtraBold"/>
              </a:rPr>
              <a:t>Autoatención de colaboradores</a:t>
            </a:r>
            <a:r>
              <a:rPr b="0" i="0" lang="es-MX" sz="1600" u="none" cap="none" strike="noStrike">
                <a:solidFill>
                  <a:schemeClr val="dk1"/>
                </a:solidFill>
                <a:latin typeface="Arial"/>
                <a:ea typeface="Arial"/>
                <a:cs typeface="Arial"/>
                <a:sym typeface="Arial"/>
              </a:rPr>
              <a:t>: Es necesario que los colaboradores puedan 'auto atenderse' de alguna manera, para reducir la necesidad de intervención humana.</a:t>
            </a:r>
            <a:endParaRPr b="0" i="0" sz="1400" u="none" cap="none" strike="noStrike">
              <a:solidFill>
                <a:srgbClr val="000000"/>
              </a:solidFill>
              <a:latin typeface="Arial"/>
              <a:ea typeface="Arial"/>
              <a:cs typeface="Arial"/>
              <a:sym typeface="Arial"/>
            </a:endParaRPr>
          </a:p>
          <a:p>
            <a:pPr indent="0" lvl="0" marL="457200" marR="0" rtl="0" algn="just">
              <a:lnSpc>
                <a:spcPct val="100000"/>
              </a:lnSpc>
              <a:spcBef>
                <a:spcPts val="0"/>
              </a:spcBef>
              <a:spcAft>
                <a:spcPts val="0"/>
              </a:spcAft>
              <a:buClr>
                <a:srgbClr val="000000"/>
              </a:buClr>
              <a:buSzPts val="1400"/>
              <a:buFont typeface="Arial"/>
              <a:buNone/>
            </a:pPr>
            <a:r>
              <a:t/>
            </a:r>
            <a:endParaRPr b="1" i="0" sz="1400" u="none" cap="none" strike="noStrike">
              <a:solidFill>
                <a:schemeClr val="dk1"/>
              </a:solidFill>
              <a:latin typeface="Open Sans ExtraBold"/>
              <a:ea typeface="Open Sans ExtraBold"/>
              <a:cs typeface="Open Sans ExtraBold"/>
              <a:sym typeface="Open Sans ExtraBold"/>
            </a:endParaRPr>
          </a:p>
          <a:p>
            <a:pPr indent="-330200" lvl="0" marL="457200" marR="0" rtl="0" algn="just">
              <a:lnSpc>
                <a:spcPct val="100000"/>
              </a:lnSpc>
              <a:spcBef>
                <a:spcPts val="0"/>
              </a:spcBef>
              <a:spcAft>
                <a:spcPts val="0"/>
              </a:spcAft>
              <a:buClr>
                <a:schemeClr val="dk1"/>
              </a:buClr>
              <a:buSzPts val="1600"/>
              <a:buFont typeface="Arial"/>
              <a:buChar char="●"/>
            </a:pPr>
            <a:r>
              <a:rPr b="1" i="0" lang="es-MX" sz="1600" u="none" cap="none" strike="noStrike">
                <a:solidFill>
                  <a:schemeClr val="dk1"/>
                </a:solidFill>
                <a:latin typeface="Open Sans ExtraBold"/>
                <a:ea typeface="Open Sans ExtraBold"/>
                <a:cs typeface="Open Sans ExtraBold"/>
                <a:sym typeface="Open Sans ExtraBold"/>
              </a:rPr>
              <a:t>Automatizada, eficiente y actualizable</a:t>
            </a:r>
            <a:r>
              <a:rPr b="0" i="0" lang="es-MX" sz="1600" u="none" cap="none" strike="noStrike">
                <a:solidFill>
                  <a:schemeClr val="dk1"/>
                </a:solidFill>
                <a:latin typeface="Arial"/>
                <a:ea typeface="Arial"/>
                <a:cs typeface="Arial"/>
                <a:sym typeface="Arial"/>
              </a:rPr>
              <a:t>: Es necesario que sea algo automatizado, con tiempos de respuesta eficientes y soluciones eficaces, además de ser actualizable a lo largo del tiempo.</a:t>
            </a:r>
            <a:endParaRPr b="0" i="0" sz="16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2400"/>
              <a:buFont typeface="Arial"/>
              <a:buNone/>
            </a:pPr>
            <a:r>
              <a:rPr b="0" i="0" lang="es-MX" sz="2400" u="none" cap="none" strike="noStrike">
                <a:solidFill>
                  <a:srgbClr val="000000"/>
                </a:solidFill>
                <a:latin typeface="Calibri"/>
                <a:ea typeface="Calibri"/>
                <a:cs typeface="Calibri"/>
                <a:sym typeface="Calibri"/>
              </a:rPr>
              <a:t> </a:t>
            </a:r>
            <a:endParaRPr b="0" i="0" sz="2800" u="none" cap="none" strike="noStrike">
              <a:solidFill>
                <a:schemeClr val="dk1"/>
              </a:solidFill>
              <a:latin typeface="Calibri"/>
              <a:ea typeface="Calibri"/>
              <a:cs typeface="Calibri"/>
              <a:sym typeface="Calibri"/>
            </a:endParaRPr>
          </a:p>
        </p:txBody>
      </p:sp>
      <p:sp>
        <p:nvSpPr>
          <p:cNvPr id="149" name="Google Shape;149;g2ea716ab73c_0_7"/>
          <p:cNvSpPr/>
          <p:nvPr/>
        </p:nvSpPr>
        <p:spPr>
          <a:xfrm>
            <a:off x="6282315" y="1568954"/>
            <a:ext cx="5689500" cy="544200"/>
          </a:xfrm>
          <a:prstGeom prst="roundRect">
            <a:avLst>
              <a:gd fmla="val 16667" name="adj"/>
            </a:avLst>
          </a:prstGeom>
          <a:gradFill>
            <a:gsLst>
              <a:gs pos="0">
                <a:srgbClr val="FFC647"/>
              </a:gs>
              <a:gs pos="50000">
                <a:srgbClr val="FFC600"/>
              </a:gs>
              <a:gs pos="100000">
                <a:srgbClr val="E3B400"/>
              </a:gs>
            </a:gsLst>
            <a:lin ang="5400012" scaled="0"/>
          </a:gradFill>
          <a:ln>
            <a:noFill/>
          </a:ln>
          <a:effectLst>
            <a:outerShdw blurRad="57150" rotWithShape="0" algn="ctr" dir="5400000" dist="19050">
              <a:srgbClr val="000000">
                <a:alpha val="62352"/>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1" i="0" lang="es-MX" sz="1600" u="none" cap="none" strike="noStrike">
                <a:solidFill>
                  <a:schemeClr val="dk1"/>
                </a:solidFill>
                <a:latin typeface="Verdana"/>
                <a:ea typeface="Verdana"/>
                <a:cs typeface="Verdana"/>
                <a:sym typeface="Verdana"/>
              </a:rPr>
              <a:t>Necesidades específicas</a:t>
            </a:r>
            <a:endParaRPr b="1" i="0" sz="1600" u="none" cap="none" strike="noStrike">
              <a:solidFill>
                <a:schemeClr val="dk1"/>
              </a:solidFill>
              <a:latin typeface="Verdana"/>
              <a:ea typeface="Verdana"/>
              <a:cs typeface="Verdana"/>
              <a:sym typeface="Verdan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2ea716ab73c_0_25"/>
          <p:cNvSpPr txBox="1"/>
          <p:nvPr>
            <p:ph idx="1" type="body"/>
          </p:nvPr>
        </p:nvSpPr>
        <p:spPr>
          <a:xfrm>
            <a:off x="6510857" y="405838"/>
            <a:ext cx="49167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 SOLUCIÓN</a:t>
            </a:r>
            <a:endParaRPr/>
          </a:p>
        </p:txBody>
      </p:sp>
      <p:pic>
        <p:nvPicPr>
          <p:cNvPr id="156" name="Google Shape;156;g2ea716ab73c_0_25"/>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157" name="Google Shape;157;g2ea716ab73c_0_25"/>
          <p:cNvSpPr txBox="1"/>
          <p:nvPr/>
        </p:nvSpPr>
        <p:spPr>
          <a:xfrm>
            <a:off x="1682625" y="875650"/>
            <a:ext cx="10226400" cy="10773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600"/>
              <a:buFont typeface="Arial"/>
              <a:buNone/>
            </a:pPr>
            <a:r>
              <a:rPr b="1" i="0" lang="es-MX" sz="1600" u="none" cap="none" strike="noStrike">
                <a:solidFill>
                  <a:srgbClr val="000000"/>
                </a:solidFill>
                <a:latin typeface="Arial"/>
                <a:ea typeface="Arial"/>
                <a:cs typeface="Arial"/>
                <a:sym typeface="Arial"/>
              </a:rPr>
              <a:t>Empatizamos</a:t>
            </a:r>
            <a:r>
              <a:rPr b="0" i="0" lang="es-MX" sz="1600" u="none" cap="none" strike="noStrike">
                <a:solidFill>
                  <a:srgbClr val="000000"/>
                </a:solidFill>
                <a:latin typeface="Arial"/>
                <a:ea typeface="Arial"/>
                <a:cs typeface="Arial"/>
                <a:sym typeface="Arial"/>
              </a:rPr>
              <a:t> con nuestro cliente </a:t>
            </a:r>
            <a:r>
              <a:rPr b="1" i="0" lang="es-MX" sz="1600" u="none" cap="none" strike="noStrike">
                <a:solidFill>
                  <a:srgbClr val="000000"/>
                </a:solidFill>
                <a:latin typeface="Arial"/>
                <a:ea typeface="Arial"/>
                <a:cs typeface="Arial"/>
                <a:sym typeface="Arial"/>
              </a:rPr>
              <a:t>Verisure</a:t>
            </a:r>
            <a:r>
              <a:rPr b="0" i="0" lang="es-MX" sz="1600" u="none" cap="none" strike="noStrike">
                <a:solidFill>
                  <a:srgbClr val="000000"/>
                </a:solidFill>
                <a:latin typeface="Arial"/>
                <a:ea typeface="Arial"/>
                <a:cs typeface="Arial"/>
                <a:sym typeface="Arial"/>
              </a:rPr>
              <a:t>, y proponemos una solución intuitiva, fácil de usar, escalable,con técnicas modernas de IA, y que permite apalancar los recursos que ya posee (suite MS Office 365 empresarial). Considerando además, el alto nivel de adaptación por parte de sus colaboradores, sin necesidad de tener que instalar o aprender a usar otras plataformas extras a las que ya maneja.</a:t>
            </a:r>
            <a:endParaRPr b="0" i="0" sz="1600" u="none" cap="none" strike="noStrike">
              <a:solidFill>
                <a:srgbClr val="000000"/>
              </a:solidFill>
              <a:latin typeface="Arial"/>
              <a:ea typeface="Arial"/>
              <a:cs typeface="Arial"/>
              <a:sym typeface="Arial"/>
            </a:endParaRPr>
          </a:p>
        </p:txBody>
      </p:sp>
      <p:pic>
        <p:nvPicPr>
          <p:cNvPr id="158" name="Google Shape;158;g2ea716ab73c_0_25"/>
          <p:cNvPicPr preferRelativeResize="0"/>
          <p:nvPr/>
        </p:nvPicPr>
        <p:blipFill rotWithShape="1">
          <a:blip r:embed="rId4">
            <a:alphaModFix/>
          </a:blip>
          <a:srcRect b="0" l="0" r="0" t="0"/>
          <a:stretch/>
        </p:blipFill>
        <p:spPr>
          <a:xfrm>
            <a:off x="1859975" y="2155050"/>
            <a:ext cx="8560125" cy="4497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g2f70f6ad720_1_6"/>
          <p:cNvPicPr preferRelativeResize="0"/>
          <p:nvPr/>
        </p:nvPicPr>
        <p:blipFill rotWithShape="1">
          <a:blip r:embed="rId3">
            <a:alphaModFix/>
          </a:blip>
          <a:srcRect b="0" l="0" r="0" t="0"/>
          <a:stretch/>
        </p:blipFill>
        <p:spPr>
          <a:xfrm>
            <a:off x="2018216" y="963665"/>
            <a:ext cx="9409325" cy="5292726"/>
          </a:xfrm>
          <a:prstGeom prst="rect">
            <a:avLst/>
          </a:prstGeom>
          <a:noFill/>
          <a:ln>
            <a:noFill/>
          </a:ln>
        </p:spPr>
      </p:pic>
      <p:sp>
        <p:nvSpPr>
          <p:cNvPr id="165" name="Google Shape;165;g2f70f6ad720_1_6"/>
          <p:cNvSpPr txBox="1"/>
          <p:nvPr>
            <p:ph idx="1" type="body"/>
          </p:nvPr>
        </p:nvSpPr>
        <p:spPr>
          <a:xfrm>
            <a:off x="6510857" y="405838"/>
            <a:ext cx="49167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ARQUITECTURA</a:t>
            </a:r>
            <a:endParaRPr/>
          </a:p>
        </p:txBody>
      </p:sp>
      <p:pic>
        <p:nvPicPr>
          <p:cNvPr id="166" name="Google Shape;166;g2f70f6ad720_1_6"/>
          <p:cNvPicPr preferRelativeResize="0"/>
          <p:nvPr/>
        </p:nvPicPr>
        <p:blipFill rotWithShape="1">
          <a:blip r:embed="rId4">
            <a:alphaModFix/>
          </a:blip>
          <a:srcRect b="0" l="0" r="0" t="0"/>
          <a:stretch/>
        </p:blipFill>
        <p:spPr>
          <a:xfrm>
            <a:off x="96800" y="183100"/>
            <a:ext cx="915300" cy="915300"/>
          </a:xfrm>
          <a:prstGeom prst="ellips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2f4b472474a_1_144"/>
          <p:cNvSpPr/>
          <p:nvPr/>
        </p:nvSpPr>
        <p:spPr>
          <a:xfrm>
            <a:off x="137600" y="230650"/>
            <a:ext cx="833700" cy="820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3" name="Google Shape;173;g2f4b472474a_1_144"/>
          <p:cNvPicPr preferRelativeResize="0"/>
          <p:nvPr/>
        </p:nvPicPr>
        <p:blipFill rotWithShape="1">
          <a:blip r:embed="rId3">
            <a:alphaModFix/>
          </a:blip>
          <a:srcRect b="0" l="0" r="0" t="0"/>
          <a:stretch/>
        </p:blipFill>
        <p:spPr>
          <a:xfrm>
            <a:off x="96800" y="183100"/>
            <a:ext cx="915300" cy="915300"/>
          </a:xfrm>
          <a:prstGeom prst="ellipse">
            <a:avLst/>
          </a:prstGeom>
          <a:noFill/>
          <a:ln>
            <a:noFill/>
          </a:ln>
        </p:spPr>
      </p:pic>
      <p:sp>
        <p:nvSpPr>
          <p:cNvPr id="174" name="Google Shape;174;g2f4b472474a_1_144"/>
          <p:cNvSpPr txBox="1"/>
          <p:nvPr>
            <p:ph idx="1" type="body"/>
          </p:nvPr>
        </p:nvSpPr>
        <p:spPr>
          <a:xfrm>
            <a:off x="5432498" y="405850"/>
            <a:ext cx="5995200" cy="469800"/>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1000"/>
              </a:spcBef>
              <a:spcAft>
                <a:spcPts val="0"/>
              </a:spcAft>
              <a:buSzPts val="3200"/>
              <a:buNone/>
            </a:pPr>
            <a:r>
              <a:rPr lang="es-MX"/>
              <a:t>HERRAMIENTAS</a:t>
            </a:r>
            <a:endParaRPr/>
          </a:p>
          <a:p>
            <a:pPr indent="0" lvl="0" marL="0" rtl="0" algn="ctr">
              <a:lnSpc>
                <a:spcPct val="90000"/>
              </a:lnSpc>
              <a:spcBef>
                <a:spcPts val="1000"/>
              </a:spcBef>
              <a:spcAft>
                <a:spcPts val="0"/>
              </a:spcAft>
              <a:buSzPts val="3200"/>
              <a:buNone/>
            </a:pPr>
            <a:r>
              <a:t/>
            </a:r>
            <a:endParaRPr/>
          </a:p>
        </p:txBody>
      </p:sp>
      <p:pic>
        <p:nvPicPr>
          <p:cNvPr id="175" name="Google Shape;175;g2f4b472474a_1_144"/>
          <p:cNvPicPr preferRelativeResize="0"/>
          <p:nvPr/>
        </p:nvPicPr>
        <p:blipFill rotWithShape="1">
          <a:blip r:embed="rId4">
            <a:alphaModFix/>
          </a:blip>
          <a:srcRect b="0" l="0" r="0" t="0"/>
          <a:stretch/>
        </p:blipFill>
        <p:spPr>
          <a:xfrm>
            <a:off x="2796772" y="1334178"/>
            <a:ext cx="427431" cy="427431"/>
          </a:xfrm>
          <a:prstGeom prst="rect">
            <a:avLst/>
          </a:prstGeom>
          <a:noFill/>
          <a:ln>
            <a:noFill/>
          </a:ln>
        </p:spPr>
      </p:pic>
      <p:pic>
        <p:nvPicPr>
          <p:cNvPr id="176" name="Google Shape;176;g2f4b472474a_1_144"/>
          <p:cNvPicPr preferRelativeResize="0"/>
          <p:nvPr/>
        </p:nvPicPr>
        <p:blipFill rotWithShape="1">
          <a:blip r:embed="rId5">
            <a:alphaModFix/>
          </a:blip>
          <a:srcRect b="0" l="0" r="0" t="0"/>
          <a:stretch/>
        </p:blipFill>
        <p:spPr>
          <a:xfrm>
            <a:off x="2200375" y="1826902"/>
            <a:ext cx="2600325" cy="2857500"/>
          </a:xfrm>
          <a:prstGeom prst="rect">
            <a:avLst/>
          </a:prstGeom>
          <a:noFill/>
          <a:ln>
            <a:noFill/>
          </a:ln>
        </p:spPr>
      </p:pic>
      <p:pic>
        <p:nvPicPr>
          <p:cNvPr id="177" name="Google Shape;177;g2f4b472474a_1_144"/>
          <p:cNvPicPr preferRelativeResize="0"/>
          <p:nvPr/>
        </p:nvPicPr>
        <p:blipFill rotWithShape="1">
          <a:blip r:embed="rId6">
            <a:alphaModFix/>
          </a:blip>
          <a:srcRect b="0" l="0" r="0" t="0"/>
          <a:stretch/>
        </p:blipFill>
        <p:spPr>
          <a:xfrm>
            <a:off x="5609800" y="1826900"/>
            <a:ext cx="2600325" cy="2857500"/>
          </a:xfrm>
          <a:prstGeom prst="rect">
            <a:avLst/>
          </a:prstGeom>
          <a:noFill/>
          <a:ln>
            <a:noFill/>
          </a:ln>
        </p:spPr>
      </p:pic>
      <p:pic>
        <p:nvPicPr>
          <p:cNvPr id="178" name="Google Shape;178;g2f4b472474a_1_144"/>
          <p:cNvPicPr preferRelativeResize="0"/>
          <p:nvPr/>
        </p:nvPicPr>
        <p:blipFill rotWithShape="1">
          <a:blip r:embed="rId7">
            <a:alphaModFix/>
          </a:blip>
          <a:srcRect b="0" l="0" r="0" t="0"/>
          <a:stretch/>
        </p:blipFill>
        <p:spPr>
          <a:xfrm>
            <a:off x="9019225" y="1761600"/>
            <a:ext cx="2720476" cy="2922798"/>
          </a:xfrm>
          <a:prstGeom prst="rect">
            <a:avLst/>
          </a:prstGeom>
          <a:noFill/>
          <a:ln>
            <a:noFill/>
          </a:ln>
        </p:spPr>
      </p:pic>
      <p:sp>
        <p:nvSpPr>
          <p:cNvPr id="179" name="Google Shape;179;g2f4b472474a_1_144"/>
          <p:cNvSpPr txBox="1"/>
          <p:nvPr/>
        </p:nvSpPr>
        <p:spPr>
          <a:xfrm>
            <a:off x="2094450" y="4869325"/>
            <a:ext cx="2600400" cy="540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s-MX" sz="2400" u="none" cap="none" strike="noStrike">
                <a:solidFill>
                  <a:schemeClr val="dk2"/>
                </a:solidFill>
                <a:latin typeface="Arial"/>
                <a:ea typeface="Arial"/>
                <a:cs typeface="Arial"/>
                <a:sym typeface="Arial"/>
              </a:rPr>
              <a:t>Microsoft 365</a:t>
            </a:r>
            <a:endParaRPr b="0" i="0" sz="2400" u="none" cap="none" strike="noStrike">
              <a:solidFill>
                <a:schemeClr val="dk2"/>
              </a:solidFill>
              <a:latin typeface="Arial"/>
              <a:ea typeface="Arial"/>
              <a:cs typeface="Arial"/>
              <a:sym typeface="Arial"/>
            </a:endParaRPr>
          </a:p>
        </p:txBody>
      </p:sp>
      <p:sp>
        <p:nvSpPr>
          <p:cNvPr id="180" name="Google Shape;180;g2f4b472474a_1_144"/>
          <p:cNvSpPr txBox="1"/>
          <p:nvPr/>
        </p:nvSpPr>
        <p:spPr>
          <a:xfrm>
            <a:off x="5609763" y="4869325"/>
            <a:ext cx="2600400" cy="540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s-MX" sz="2400" u="none" cap="none" strike="noStrike">
                <a:solidFill>
                  <a:schemeClr val="dk2"/>
                </a:solidFill>
                <a:latin typeface="Arial"/>
                <a:ea typeface="Arial"/>
                <a:cs typeface="Arial"/>
                <a:sym typeface="Arial"/>
              </a:rPr>
              <a:t>Copilot Studio</a:t>
            </a:r>
            <a:endParaRPr b="0" i="0" sz="2400" u="none" cap="none" strike="noStrike">
              <a:solidFill>
                <a:schemeClr val="dk2"/>
              </a:solidFill>
              <a:latin typeface="Arial"/>
              <a:ea typeface="Arial"/>
              <a:cs typeface="Arial"/>
              <a:sym typeface="Arial"/>
            </a:endParaRPr>
          </a:p>
        </p:txBody>
      </p:sp>
      <p:sp>
        <p:nvSpPr>
          <p:cNvPr id="181" name="Google Shape;181;g2f4b472474a_1_144"/>
          <p:cNvSpPr txBox="1"/>
          <p:nvPr/>
        </p:nvSpPr>
        <p:spPr>
          <a:xfrm>
            <a:off x="8827300" y="4869325"/>
            <a:ext cx="2600400" cy="540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s-MX" sz="2400" u="none" cap="none" strike="noStrike">
                <a:solidFill>
                  <a:schemeClr val="dk2"/>
                </a:solidFill>
                <a:latin typeface="Arial"/>
                <a:ea typeface="Arial"/>
                <a:cs typeface="Arial"/>
                <a:sym typeface="Arial"/>
              </a:rPr>
              <a:t>Power Automate</a:t>
            </a:r>
            <a:endParaRPr b="0" i="0" sz="2400" u="none" cap="none" strike="noStrike">
              <a:solidFill>
                <a:schemeClr val="dk2"/>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2024-05-10T15:42:08Z</dcterms:created>
  <dc:creator>Daniela Osorio C.</dc:creator>
</cp:coreProperties>
</file>